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7" r:id="rId2"/>
    <p:sldId id="268" r:id="rId3"/>
    <p:sldId id="260" r:id="rId4"/>
    <p:sldId id="274" r:id="rId5"/>
    <p:sldId id="273" r:id="rId6"/>
    <p:sldId id="257" r:id="rId7"/>
    <p:sldId id="258" r:id="rId8"/>
    <p:sldId id="259" r:id="rId9"/>
    <p:sldId id="269" r:id="rId10"/>
    <p:sldId id="272" r:id="rId11"/>
    <p:sldId id="263" r:id="rId12"/>
    <p:sldId id="270" r:id="rId13"/>
    <p:sldId id="264" r:id="rId14"/>
    <p:sldId id="271" r:id="rId15"/>
    <p:sldId id="265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F114"/>
    <a:srgbClr val="8E58E0"/>
    <a:srgbClr val="7A2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14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32983-7F2D-4902-9BD7-CE91C54573FA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F2C8FC-38B7-4DA5-84E5-1604D92ECA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2739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2C8FC-38B7-4DA5-84E5-1604D92ECAE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53978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F2C8FC-38B7-4DA5-84E5-1604D92ECAE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952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282826-BD44-763A-E1FB-A5BC29A2E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ADE9E0-9E60-AC1A-E251-BDD96B9C89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122B27-135A-9F09-D7B9-692877583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A22B70-5E05-CB9D-F319-FB9D3A59C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8A462D-D6FA-AA39-5C27-91CDCCF45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3155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CFECD5-A241-1C34-7A9B-064D20230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8AF5FEB-32FD-1E3B-6BEC-0B881023C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0D14D2-C955-6264-431C-E9D7B2C94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70EE9D-7B6B-716D-AE6B-536C4BC47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DC3EC4-46DB-4670-54E6-298E35333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1126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03D45ED-EA84-2FB3-B064-F71A52CA2E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84AC231-C94E-1040-D918-2CEED9258F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ED3EE9-BFDC-EA57-D933-8A9ABE329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68F717-5CC6-A646-6409-2886D2880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933AD7-5607-AF0B-8DDE-8C6E64CAF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541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999154-9527-80AE-B9C5-6E3A30AD3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8FDF97-5A81-A633-8B36-BB29FC710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1C15F8-2904-BCE9-0C77-66C4B4661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978839-EED8-368D-7A82-F1DA5B3A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C10E0F-C58F-26C8-048E-EB1C0255A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8082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1C59FE-2595-EBCB-5E0F-D340B8472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4544A8-DB15-DD3E-6462-AEA925BAC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625AB5-103C-3170-F159-FC5882013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EE4231-BBF2-9854-5A2D-9A8C0EC23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E481CB-4AA7-A8B0-206F-85930657A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0145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74AD53-9655-8EC3-5241-5A21A9A5B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A22680-8783-694B-ED27-3D61A63E98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20B1825-8460-881A-8CAD-CBE717F40F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37472E2-8386-2938-A954-4110D3234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009E3AD-892B-3611-02EE-CBC75599E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5A3188E-5EF6-1208-4270-1F8A0C08C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3502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61375E-BD3C-A137-D227-B688357BD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A1D1B3-B08D-4C74-628B-6AABF738A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F197C6D-4400-6DBF-B48A-405D98D23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C18E4DC-44C8-4AEA-1AE6-275AEAC44D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0DBEADB-F27D-467F-986A-2E3C23C8AD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021E2DB-EFD0-381C-D176-215B76AA2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236947D-9406-237D-5072-2E8260C08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D2ABDAC-F056-0036-C5F9-5C97771BB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4714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5620C1-0DDB-FCD1-0A0A-1B73A2E5E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FD0F746-4278-BBFD-3041-E7990034C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5BAD8B1-4B8D-9604-3DC4-9033058EC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7760E51-158C-D30D-63A9-AE4AF6DC9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6893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8651806-F8C2-3311-6826-2D08D73BD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B3B1E0F-27D3-3D33-154F-337C180BB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37B4DC-BB0C-455B-4D23-6A5C180C7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1822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788818-C69C-0696-34C0-25EB60296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F06893-347B-B181-9BBC-8168AB444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29F062-62D4-84CE-C6AD-EFD490125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1EC522-D259-2129-E237-1EEB65FB6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CD32E9F-2AB9-E7A1-1E70-CDF0AD0DA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BE37FF-C0B2-35F4-F0CE-D05CA2B5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2248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1449C-4E62-0740-88E0-B9C5B052A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BE727AA-18BC-A391-1D68-AFF119DD58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9CE0B8D-497D-F43D-64BF-7294227E02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0D3CD4F-1E1A-E543-DEF9-0156199B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9D74E49-4694-EDB3-F703-BF55773F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7B7128-DD75-A88F-867C-0BE7E56B2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8756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C2333-8393-CD9F-7E25-3623D5519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7DC747-36B6-AD43-0371-DA7F5F060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ABB198-D92F-E1CD-16ED-8D9F8D6EDD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C11D3-E288-47A8-AF3D-3D0DAB987BA1}" type="datetimeFigureOut">
              <a:rPr lang="ru-RU" smtClean="0"/>
              <a:t>15.03.2024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3C8657F-2D22-4FE5-915D-87154C7123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BFF9C8-DB90-74E7-9F90-15DC0EE356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93C29-2209-4AD9-8D53-16A3114BB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125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microsoft.com/office/2007/relationships/hdphoto" Target="../media/hdphoto6.wdp"/><Relationship Id="rId10" Type="http://schemas.openxmlformats.org/officeDocument/2006/relationships/image" Target="../media/image28.png"/><Relationship Id="rId4" Type="http://schemas.openxmlformats.org/officeDocument/2006/relationships/image" Target="../media/image23.png"/><Relationship Id="rId9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microsoft.com/office/2007/relationships/hdphoto" Target="../media/hdphoto5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0E3653-99BE-4FBC-8CFC-7AEB4D78FA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AB03040-CE32-593E-DF3C-6EA64033EC0A}"/>
              </a:ext>
            </a:extLst>
          </p:cNvPr>
          <p:cNvSpPr/>
          <p:nvPr/>
        </p:nvSpPr>
        <p:spPr>
          <a:xfrm>
            <a:off x="-112143" y="-86264"/>
            <a:ext cx="12516928" cy="6944264"/>
          </a:xfrm>
          <a:prstGeom prst="rect">
            <a:avLst/>
          </a:prstGeom>
          <a:solidFill>
            <a:srgbClr val="CBF1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810BD91-5D26-93AD-C76C-9D0AE65376C5}"/>
              </a:ext>
            </a:extLst>
          </p:cNvPr>
          <p:cNvSpPr/>
          <p:nvPr/>
        </p:nvSpPr>
        <p:spPr>
          <a:xfrm>
            <a:off x="859946" y="337903"/>
            <a:ext cx="10572749" cy="58864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0DC18E7-EA03-2282-8A4B-F98291729593}"/>
              </a:ext>
            </a:extLst>
          </p:cNvPr>
          <p:cNvSpPr/>
          <p:nvPr/>
        </p:nvSpPr>
        <p:spPr>
          <a:xfrm rot="1107755">
            <a:off x="-1454150" y="4967521"/>
            <a:ext cx="10883900" cy="143748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17562F71-DC45-2163-FDA4-8780E41E3A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76" b="89932" l="10000" r="90000">
                        <a14:foregroundMark x1="60200" y1="37341" x2="60200" y2="37341"/>
                        <a14:foregroundMark x1="74133" y1="26393" x2="74133" y2="26393"/>
                        <a14:foregroundMark x1="67133" y1="11926" x2="67133" y2="11926"/>
                        <a14:foregroundMark x1="69400" y1="5376" x2="69400" y2="53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061" r="5195" b="46667"/>
          <a:stretch/>
        </p:blipFill>
        <p:spPr bwMode="auto">
          <a:xfrm>
            <a:off x="4984189" y="2078604"/>
            <a:ext cx="2046777" cy="192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9A118B-C5A5-999D-3F49-818B1C77575B}"/>
              </a:ext>
            </a:extLst>
          </p:cNvPr>
          <p:cNvSpPr txBox="1"/>
          <p:nvPr/>
        </p:nvSpPr>
        <p:spPr>
          <a:xfrm>
            <a:off x="1964345" y="2316163"/>
            <a:ext cx="20467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800" dirty="0">
                <a:solidFill>
                  <a:srgbClr val="CBF114"/>
                </a:solidFill>
                <a:latin typeface="Montserrat Black" pitchFamily="2" charset="-52"/>
              </a:rPr>
              <a:t>На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9DC044-211D-FFEC-6B80-24063DA8DA91}"/>
              </a:ext>
            </a:extLst>
          </p:cNvPr>
          <p:cNvSpPr txBox="1"/>
          <p:nvPr/>
        </p:nvSpPr>
        <p:spPr>
          <a:xfrm>
            <a:off x="6875765" y="2380237"/>
            <a:ext cx="36887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800" dirty="0" err="1">
                <a:solidFill>
                  <a:srgbClr val="7A2D7D"/>
                </a:solidFill>
                <a:latin typeface="Montserrat Black" pitchFamily="2" charset="-52"/>
              </a:rPr>
              <a:t>айпе</a:t>
            </a:r>
            <a:endParaRPr lang="ru-RU" sz="8800" dirty="0">
              <a:solidFill>
                <a:srgbClr val="7A2D7D"/>
              </a:solidFill>
              <a:latin typeface="Montserrat Black" pitchFamily="2" charset="-52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B2386B7A-F1B8-9379-7342-41798407FCC1}"/>
              </a:ext>
            </a:extLst>
          </p:cNvPr>
          <p:cNvGrpSpPr/>
          <p:nvPr/>
        </p:nvGrpSpPr>
        <p:grpSpPr>
          <a:xfrm>
            <a:off x="9361298" y="4220653"/>
            <a:ext cx="1970756" cy="1921668"/>
            <a:chOff x="15575210" y="4004632"/>
            <a:chExt cx="2636011" cy="2487608"/>
          </a:xfrm>
        </p:grpSpPr>
        <p:pic>
          <p:nvPicPr>
            <p:cNvPr id="12" name="Picture 16">
              <a:extLst>
                <a:ext uri="{FF2B5EF4-FFF2-40B4-BE49-F238E27FC236}">
                  <a16:creationId xmlns:a16="http://schemas.microsoft.com/office/drawing/2014/main" id="{858C596B-1EA5-3441-AF42-58B64C42D0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55084" y="4004632"/>
              <a:ext cx="2007613" cy="4127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8">
              <a:extLst>
                <a:ext uri="{FF2B5EF4-FFF2-40B4-BE49-F238E27FC236}">
                  <a16:creationId xmlns:a16="http://schemas.microsoft.com/office/drawing/2014/main" id="{E63F5AA4-FAFE-FB0B-6D3F-6FD1868C19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75210" y="4699390"/>
              <a:ext cx="2636011" cy="5857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0">
              <a:extLst>
                <a:ext uri="{FF2B5EF4-FFF2-40B4-BE49-F238E27FC236}">
                  <a16:creationId xmlns:a16="http://schemas.microsoft.com/office/drawing/2014/main" id="{FA84706A-5401-8536-C001-9838F975AF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75210" y="5623689"/>
              <a:ext cx="2336103" cy="868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16438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F49FF4A3-9AAB-11F9-3DC4-B46CCCB711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F0DF3E-6648-991F-5544-2D68FB5B5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0126" y="305057"/>
            <a:ext cx="4620768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Montserrat Black" pitchFamily="2" charset="-52"/>
              </a:rPr>
              <a:t>Наше решение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D9D8030A-E646-E967-EB83-18E9240DBE26}"/>
              </a:ext>
            </a:extLst>
          </p:cNvPr>
          <p:cNvSpPr/>
          <p:nvPr/>
        </p:nvSpPr>
        <p:spPr>
          <a:xfrm>
            <a:off x="6320510" y="3502204"/>
            <a:ext cx="1719072" cy="777240"/>
          </a:xfrm>
          <a:prstGeom prst="roundRect">
            <a:avLst/>
          </a:prstGeom>
          <a:solidFill>
            <a:srgbClr val="CBF1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bg2">
                    <a:lumMod val="25000"/>
                  </a:schemeClr>
                </a:solidFill>
                <a:latin typeface="Montserrat Black" pitchFamily="2" charset="-52"/>
              </a:rPr>
              <a:t>Генерация фич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120507-5728-AF6E-2B04-066F751C4CDE}"/>
              </a:ext>
            </a:extLst>
          </p:cNvPr>
          <p:cNvSpPr txBox="1"/>
          <p:nvPr/>
        </p:nvSpPr>
        <p:spPr>
          <a:xfrm>
            <a:off x="493033" y="4744935"/>
            <a:ext cx="2291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Montserrat Light" pitchFamily="2" charset="-52"/>
              </a:rPr>
              <a:t>Данные о клиенте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4D18EFD-2009-D57E-5EA3-56B836803C52}"/>
              </a:ext>
            </a:extLst>
          </p:cNvPr>
          <p:cNvSpPr/>
          <p:nvPr/>
        </p:nvSpPr>
        <p:spPr>
          <a:xfrm>
            <a:off x="5138227" y="2857957"/>
            <a:ext cx="288758" cy="2065734"/>
          </a:xfrm>
          <a:custGeom>
            <a:avLst/>
            <a:gdLst>
              <a:gd name="connsiteX0" fmla="*/ 0 w 288758"/>
              <a:gd name="connsiteY0" fmla="*/ 0 h 2065734"/>
              <a:gd name="connsiteX1" fmla="*/ 288758 w 288758"/>
              <a:gd name="connsiteY1" fmla="*/ 0 h 2065734"/>
              <a:gd name="connsiteX2" fmla="*/ 288758 w 288758"/>
              <a:gd name="connsiteY2" fmla="*/ 667921 h 2065734"/>
              <a:gd name="connsiteX3" fmla="*/ 288758 w 288758"/>
              <a:gd name="connsiteY3" fmla="*/ 1315184 h 2065734"/>
              <a:gd name="connsiteX4" fmla="*/ 288758 w 288758"/>
              <a:gd name="connsiteY4" fmla="*/ 2065734 h 2065734"/>
              <a:gd name="connsiteX5" fmla="*/ 0 w 288758"/>
              <a:gd name="connsiteY5" fmla="*/ 2065734 h 2065734"/>
              <a:gd name="connsiteX6" fmla="*/ 0 w 288758"/>
              <a:gd name="connsiteY6" fmla="*/ 1335841 h 2065734"/>
              <a:gd name="connsiteX7" fmla="*/ 0 w 288758"/>
              <a:gd name="connsiteY7" fmla="*/ 667921 h 2065734"/>
              <a:gd name="connsiteX8" fmla="*/ 0 w 288758"/>
              <a:gd name="connsiteY8" fmla="*/ 0 h 206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8758" h="2065734" fill="none" extrusionOk="0">
                <a:moveTo>
                  <a:pt x="0" y="0"/>
                </a:moveTo>
                <a:cubicBezTo>
                  <a:pt x="100812" y="-13311"/>
                  <a:pt x="189677" y="-12678"/>
                  <a:pt x="288758" y="0"/>
                </a:cubicBezTo>
                <a:cubicBezTo>
                  <a:pt x="320020" y="241753"/>
                  <a:pt x="260347" y="515804"/>
                  <a:pt x="288758" y="667921"/>
                </a:cubicBezTo>
                <a:cubicBezTo>
                  <a:pt x="317169" y="820038"/>
                  <a:pt x="284495" y="1097080"/>
                  <a:pt x="288758" y="1315184"/>
                </a:cubicBezTo>
                <a:cubicBezTo>
                  <a:pt x="293021" y="1533288"/>
                  <a:pt x="269656" y="1743828"/>
                  <a:pt x="288758" y="2065734"/>
                </a:cubicBezTo>
                <a:cubicBezTo>
                  <a:pt x="185582" y="2052407"/>
                  <a:pt x="90437" y="2075212"/>
                  <a:pt x="0" y="2065734"/>
                </a:cubicBezTo>
                <a:cubicBezTo>
                  <a:pt x="-563" y="1845186"/>
                  <a:pt x="-8264" y="1484238"/>
                  <a:pt x="0" y="1335841"/>
                </a:cubicBezTo>
                <a:cubicBezTo>
                  <a:pt x="8264" y="1187444"/>
                  <a:pt x="-24918" y="868636"/>
                  <a:pt x="0" y="667921"/>
                </a:cubicBezTo>
                <a:cubicBezTo>
                  <a:pt x="24918" y="467206"/>
                  <a:pt x="27191" y="278531"/>
                  <a:pt x="0" y="0"/>
                </a:cubicBezTo>
                <a:close/>
              </a:path>
              <a:path w="288758" h="2065734" stroke="0" extrusionOk="0">
                <a:moveTo>
                  <a:pt x="0" y="0"/>
                </a:moveTo>
                <a:cubicBezTo>
                  <a:pt x="117020" y="-12593"/>
                  <a:pt x="209709" y="-13543"/>
                  <a:pt x="288758" y="0"/>
                </a:cubicBezTo>
                <a:cubicBezTo>
                  <a:pt x="312337" y="222801"/>
                  <a:pt x="287935" y="460844"/>
                  <a:pt x="288758" y="688578"/>
                </a:cubicBezTo>
                <a:cubicBezTo>
                  <a:pt x="289581" y="916312"/>
                  <a:pt x="297098" y="1261010"/>
                  <a:pt x="288758" y="1418471"/>
                </a:cubicBezTo>
                <a:cubicBezTo>
                  <a:pt x="280418" y="1575932"/>
                  <a:pt x="319209" y="1862639"/>
                  <a:pt x="288758" y="2065734"/>
                </a:cubicBezTo>
                <a:cubicBezTo>
                  <a:pt x="205909" y="2060550"/>
                  <a:pt x="117043" y="2077359"/>
                  <a:pt x="0" y="2065734"/>
                </a:cubicBezTo>
                <a:cubicBezTo>
                  <a:pt x="20492" y="1819177"/>
                  <a:pt x="29015" y="1680881"/>
                  <a:pt x="0" y="1418471"/>
                </a:cubicBezTo>
                <a:cubicBezTo>
                  <a:pt x="-29015" y="1156061"/>
                  <a:pt x="28214" y="950843"/>
                  <a:pt x="0" y="729893"/>
                </a:cubicBezTo>
                <a:cubicBezTo>
                  <a:pt x="-28214" y="508943"/>
                  <a:pt x="9855" y="316885"/>
                  <a:pt x="0" y="0"/>
                </a:cubicBezTo>
                <a:close/>
              </a:path>
            </a:pathLst>
          </a:custGeom>
          <a:pattFill prst="wdUpDiag">
            <a:fgClr>
              <a:srgbClr val="7A2D7D"/>
            </a:fgClr>
            <a:bgClr>
              <a:schemeClr val="bg1"/>
            </a:bgClr>
          </a:pattFill>
          <a:ln>
            <a:solidFill>
              <a:srgbClr val="7A2D7D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7A2D7D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E419E0-0AE5-C37C-955F-F883E7C87F38}"/>
              </a:ext>
            </a:extLst>
          </p:cNvPr>
          <p:cNvSpPr txBox="1"/>
          <p:nvPr/>
        </p:nvSpPr>
        <p:spPr>
          <a:xfrm>
            <a:off x="4498127" y="5137636"/>
            <a:ext cx="18223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Montserrat Light" pitchFamily="2" charset="-52"/>
              </a:rPr>
              <a:t>Исходные признаки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6B56FA-37EF-10A9-13F7-C2CC44943CAC}"/>
              </a:ext>
            </a:extLst>
          </p:cNvPr>
          <p:cNvSpPr txBox="1"/>
          <p:nvPr/>
        </p:nvSpPr>
        <p:spPr>
          <a:xfrm>
            <a:off x="5062488" y="2401998"/>
            <a:ext cx="875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90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55D9E7F-7B95-FCDB-44FD-03193EB9D132}"/>
              </a:ext>
            </a:extLst>
          </p:cNvPr>
          <p:cNvSpPr/>
          <p:nvPr/>
        </p:nvSpPr>
        <p:spPr>
          <a:xfrm>
            <a:off x="9043754" y="2227638"/>
            <a:ext cx="288758" cy="3569631"/>
          </a:xfrm>
          <a:pattFill prst="wdUpDiag">
            <a:fgClr>
              <a:srgbClr val="7A2D7D"/>
            </a:fgClr>
            <a:bgClr>
              <a:schemeClr val="bg1"/>
            </a:bgClr>
          </a:pattFill>
          <a:ln>
            <a:solidFill>
              <a:srgbClr val="7A2D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highlight>
                <a:srgbClr val="7A2D7D"/>
              </a:highlight>
            </a:endParaRPr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8CA04538-D9EE-8202-9B88-D662A7119CC4}"/>
              </a:ext>
            </a:extLst>
          </p:cNvPr>
          <p:cNvGrpSpPr/>
          <p:nvPr/>
        </p:nvGrpSpPr>
        <p:grpSpPr>
          <a:xfrm>
            <a:off x="1164187" y="3003069"/>
            <a:ext cx="1162869" cy="1655064"/>
            <a:chOff x="738658" y="3018647"/>
            <a:chExt cx="1162869" cy="1655064"/>
          </a:xfrm>
        </p:grpSpPr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id="{CF3611BB-013F-74FC-1519-24C776BE20C3}"/>
                </a:ext>
              </a:extLst>
            </p:cNvPr>
            <p:cNvGrpSpPr/>
            <p:nvPr/>
          </p:nvGrpSpPr>
          <p:grpSpPr>
            <a:xfrm>
              <a:off x="738658" y="3018647"/>
              <a:ext cx="1147490" cy="1655064"/>
              <a:chOff x="940789" y="2441131"/>
              <a:chExt cx="1147490" cy="1655064"/>
            </a:xfrm>
          </p:grpSpPr>
          <p:sp>
            <p:nvSpPr>
              <p:cNvPr id="10" name="Прямоугольник: скругленные углы 9">
                <a:extLst>
                  <a:ext uri="{FF2B5EF4-FFF2-40B4-BE49-F238E27FC236}">
                    <a16:creationId xmlns:a16="http://schemas.microsoft.com/office/drawing/2014/main" id="{D67C9885-DA4D-1F86-5CA5-F3343C270B31}"/>
                  </a:ext>
                </a:extLst>
              </p:cNvPr>
              <p:cNvSpPr/>
              <p:nvPr/>
            </p:nvSpPr>
            <p:spPr>
              <a:xfrm>
                <a:off x="940789" y="2441131"/>
                <a:ext cx="996696" cy="1655064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F438FB2-2358-7F10-B139-3A0A6E2C8C36}"/>
                  </a:ext>
                </a:extLst>
              </p:cNvPr>
              <p:cNvSpPr txBox="1"/>
              <p:nvPr/>
            </p:nvSpPr>
            <p:spPr>
              <a:xfrm>
                <a:off x="963448" y="2685626"/>
                <a:ext cx="11247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400" dirty="0">
                    <a:solidFill>
                      <a:schemeClr val="bg1"/>
                    </a:solidFill>
                    <a:latin typeface="Montserrat Black" pitchFamily="2" charset="-52"/>
                  </a:rPr>
                  <a:t>Месяц 1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A9756DF-210C-9751-EFC9-17EE70EBEB25}"/>
                  </a:ext>
                </a:extLst>
              </p:cNvPr>
              <p:cNvSpPr txBox="1"/>
              <p:nvPr/>
            </p:nvSpPr>
            <p:spPr>
              <a:xfrm>
                <a:off x="963567" y="3531740"/>
                <a:ext cx="11247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400" dirty="0">
                    <a:solidFill>
                      <a:schemeClr val="bg1"/>
                    </a:solidFill>
                    <a:latin typeface="Montserrat Black" pitchFamily="2" charset="-52"/>
                  </a:rPr>
                  <a:t>Месяц 3</a:t>
                </a: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2A313D5-9C40-6357-8858-3CFB7BF7D13A}"/>
                </a:ext>
              </a:extLst>
            </p:cNvPr>
            <p:cNvSpPr txBox="1"/>
            <p:nvPr/>
          </p:nvSpPr>
          <p:spPr>
            <a:xfrm>
              <a:off x="776815" y="3686199"/>
              <a:ext cx="1124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>
                  <a:solidFill>
                    <a:schemeClr val="bg1"/>
                  </a:solidFill>
                  <a:latin typeface="Montserrat Black" pitchFamily="2" charset="-52"/>
                </a:rPr>
                <a:t>Месяц 2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42B2DD0C-F59C-F0DB-7CEF-A4BCA14C7F54}"/>
              </a:ext>
            </a:extLst>
          </p:cNvPr>
          <p:cNvSpPr txBox="1"/>
          <p:nvPr/>
        </p:nvSpPr>
        <p:spPr>
          <a:xfrm>
            <a:off x="8918625" y="1779901"/>
            <a:ext cx="827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338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C737FDC-7437-07F1-CD04-D545F2E56DF9}"/>
              </a:ext>
            </a:extLst>
          </p:cNvPr>
          <p:cNvSpPr txBox="1"/>
          <p:nvPr/>
        </p:nvSpPr>
        <p:spPr>
          <a:xfrm>
            <a:off x="8276941" y="5482830"/>
            <a:ext cx="18223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Montserrat Light" pitchFamily="2" charset="-52"/>
              </a:rPr>
              <a:t>Наши признаки 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B0F1346D-90D6-DFBF-A4CF-565DD30E6A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91" t="36151" r="58162" b="34306"/>
          <a:stretch/>
        </p:blipFill>
        <p:spPr>
          <a:xfrm>
            <a:off x="10182427" y="3401452"/>
            <a:ext cx="1228673" cy="109027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CC198A8-32EA-E6E0-2208-EA613B63A396}"/>
              </a:ext>
            </a:extLst>
          </p:cNvPr>
          <p:cNvSpPr txBox="1"/>
          <p:nvPr/>
        </p:nvSpPr>
        <p:spPr>
          <a:xfrm>
            <a:off x="10215410" y="4491731"/>
            <a:ext cx="1791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Catboost</a:t>
            </a:r>
            <a:endParaRPr lang="ru-RU" dirty="0"/>
          </a:p>
        </p:txBody>
      </p:sp>
      <p:sp>
        <p:nvSpPr>
          <p:cNvPr id="33" name="Прямоугольник: скругленные углы 32">
            <a:extLst>
              <a:ext uri="{FF2B5EF4-FFF2-40B4-BE49-F238E27FC236}">
                <a16:creationId xmlns:a16="http://schemas.microsoft.com/office/drawing/2014/main" id="{EDE7FD74-BBB4-4C45-8918-B61FD64991C9}"/>
              </a:ext>
            </a:extLst>
          </p:cNvPr>
          <p:cNvSpPr/>
          <p:nvPr/>
        </p:nvSpPr>
        <p:spPr>
          <a:xfrm>
            <a:off x="2686612" y="3507016"/>
            <a:ext cx="1925886" cy="767615"/>
          </a:xfrm>
          <a:prstGeom prst="roundRect">
            <a:avLst/>
          </a:prstGeom>
          <a:solidFill>
            <a:srgbClr val="CBF1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bg2">
                    <a:lumMod val="25000"/>
                  </a:schemeClr>
                </a:solidFill>
                <a:latin typeface="Montserrat Black" pitchFamily="2" charset="-52"/>
              </a:rPr>
              <a:t>Заполнение пустых значений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075D0DF7-91D6-C5A1-2C0A-973B5A077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36" b="94637" l="10000" r="90000">
                        <a14:foregroundMark x1="47169" y1="34105" x2="50703" y2="30033"/>
                        <a14:foregroundMark x1="41250" y1="40924" x2="43648" y2="38161"/>
                        <a14:foregroundMark x1="50703" y1="30033" x2="83203" y2="32838"/>
                        <a14:foregroundMark x1="83203" y1="32838" x2="87031" y2="32756"/>
                        <a14:foregroundMark x1="61719" y1="9818" x2="49453" y2="10396"/>
                        <a14:foregroundMark x1="36484" y1="47937" x2="37031" y2="47937"/>
                        <a14:foregroundMark x1="20391" y1="60726" x2="31797" y2="87129"/>
                        <a14:foregroundMark x1="31797" y1="87129" x2="37891" y2="94637"/>
                        <a14:foregroundMark x1="37891" y1="94637" x2="51016" y2="79373"/>
                        <a14:foregroundMark x1="51016" y1="79373" x2="56563" y2="67409"/>
                        <a14:foregroundMark x1="56563" y1="67409" x2="57031" y2="61469"/>
                        <a14:backgroundMark x1="20703" y1="80363" x2="19453" y2="80033"/>
                        <a14:backgroundMark x1="45469" y1="36304" x2="44531" y2="36304"/>
                        <a14:backgroundMark x1="44219" y1="38119" x2="46406" y2="35974"/>
                        <a14:backgroundMark x1="44141" y1="38531" x2="43984" y2="37294"/>
                        <a14:backgroundMark x1="45156" y1="38201" x2="45156" y2="36799"/>
                        <a14:backgroundMark x1="45234" y1="37294" x2="44609" y2="36964"/>
                        <a14:backgroundMark x1="45156" y1="36304" x2="43594" y2="381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9096">
            <a:off x="3096950" y="1959441"/>
            <a:ext cx="1149967" cy="1088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6" descr="Стикер ВК Кролик #18">
            <a:extLst>
              <a:ext uri="{FF2B5EF4-FFF2-40B4-BE49-F238E27FC236}">
                <a16:creationId xmlns:a16="http://schemas.microsoft.com/office/drawing/2014/main" id="{13CC9D90-91E2-4B53-B9AA-1818AFCE7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67904">
            <a:off x="9354456" y="5940317"/>
            <a:ext cx="1267120" cy="1279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4" descr="Стикер ВК Карл #6">
            <a:extLst>
              <a:ext uri="{FF2B5EF4-FFF2-40B4-BE49-F238E27FC236}">
                <a16:creationId xmlns:a16="http://schemas.microsoft.com/office/drawing/2014/main" id="{1018B500-0CBF-45ED-A735-D9B4B4F23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97079">
            <a:off x="-558977" y="-555578"/>
            <a:ext cx="1975740" cy="199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0" descr="Стикер ВК Крис, Кристина и Крысюк #29">
            <a:extLst>
              <a:ext uri="{FF2B5EF4-FFF2-40B4-BE49-F238E27FC236}">
                <a16:creationId xmlns:a16="http://schemas.microsoft.com/office/drawing/2014/main" id="{99029DDC-8842-4442-8997-BD20AB54D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49987">
            <a:off x="10510429" y="-114780"/>
            <a:ext cx="1401914" cy="1415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12">
            <a:extLst>
              <a:ext uri="{FF2B5EF4-FFF2-40B4-BE49-F238E27FC236}">
                <a16:creationId xmlns:a16="http://schemas.microsoft.com/office/drawing/2014/main" id="{ED8953E3-E4EF-42FB-B37E-7B0AD2D8C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3426">
            <a:off x="1619765" y="5841267"/>
            <a:ext cx="1737155" cy="175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34" descr="Стикер ВК Крок #18">
            <a:extLst>
              <a:ext uri="{FF2B5EF4-FFF2-40B4-BE49-F238E27FC236}">
                <a16:creationId xmlns:a16="http://schemas.microsoft.com/office/drawing/2014/main" id="{5995538E-7EDA-4B32-B65D-D130FF639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00289">
            <a:off x="10223629" y="4831124"/>
            <a:ext cx="2570922" cy="2596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8" descr="Стикер ВК Adrenaline Rush #18">
            <a:extLst>
              <a:ext uri="{FF2B5EF4-FFF2-40B4-BE49-F238E27FC236}">
                <a16:creationId xmlns:a16="http://schemas.microsoft.com/office/drawing/2014/main" id="{E91F6829-F560-48EB-8B86-035306047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45071">
            <a:off x="398426" y="5740904"/>
            <a:ext cx="1744063" cy="1727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8">
            <a:extLst>
              <a:ext uri="{FF2B5EF4-FFF2-40B4-BE49-F238E27FC236}">
                <a16:creationId xmlns:a16="http://schemas.microsoft.com/office/drawing/2014/main" id="{2304ADCD-C95F-411B-BAF0-6CE440899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27647">
            <a:off x="-387564" y="5300004"/>
            <a:ext cx="1835174" cy="185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24" descr="Стикер ВК Карл #6">
            <a:extLst>
              <a:ext uri="{FF2B5EF4-FFF2-40B4-BE49-F238E27FC236}">
                <a16:creationId xmlns:a16="http://schemas.microsoft.com/office/drawing/2014/main" id="{CBD0DDF8-5B84-4E7C-888E-37D61EFBA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97079">
            <a:off x="11302838" y="-293896"/>
            <a:ext cx="1585783" cy="160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36" descr="Стикер ВК Кролик #18">
            <a:extLst>
              <a:ext uri="{FF2B5EF4-FFF2-40B4-BE49-F238E27FC236}">
                <a16:creationId xmlns:a16="http://schemas.microsoft.com/office/drawing/2014/main" id="{77A39FDC-30DE-4215-A688-F0531BDFE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0374">
            <a:off x="1079644" y="-426261"/>
            <a:ext cx="1448466" cy="1462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12">
            <a:extLst>
              <a:ext uri="{FF2B5EF4-FFF2-40B4-BE49-F238E27FC236}">
                <a16:creationId xmlns:a16="http://schemas.microsoft.com/office/drawing/2014/main" id="{80F9042B-7FF6-4052-8898-3FA8F3D3F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10701">
            <a:off x="-194843" y="1090632"/>
            <a:ext cx="1291837" cy="130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505EA2E-FF4A-4EB0-0BA8-931100E02124}"/>
              </a:ext>
            </a:extLst>
          </p:cNvPr>
          <p:cNvSpPr/>
          <p:nvPr/>
        </p:nvSpPr>
        <p:spPr>
          <a:xfrm>
            <a:off x="9036801" y="2227638"/>
            <a:ext cx="335668" cy="3005203"/>
          </a:xfrm>
          <a:custGeom>
            <a:avLst/>
            <a:gdLst>
              <a:gd name="connsiteX0" fmla="*/ 0 w 335668"/>
              <a:gd name="connsiteY0" fmla="*/ 0 h 3005203"/>
              <a:gd name="connsiteX1" fmla="*/ 335668 w 335668"/>
              <a:gd name="connsiteY1" fmla="*/ 0 h 3005203"/>
              <a:gd name="connsiteX2" fmla="*/ 335668 w 335668"/>
              <a:gd name="connsiteY2" fmla="*/ 540937 h 3005203"/>
              <a:gd name="connsiteX3" fmla="*/ 335668 w 335668"/>
              <a:gd name="connsiteY3" fmla="*/ 1202081 h 3005203"/>
              <a:gd name="connsiteX4" fmla="*/ 335668 w 335668"/>
              <a:gd name="connsiteY4" fmla="*/ 1833174 h 3005203"/>
              <a:gd name="connsiteX5" fmla="*/ 335668 w 335668"/>
              <a:gd name="connsiteY5" fmla="*/ 2434214 h 3005203"/>
              <a:gd name="connsiteX6" fmla="*/ 335668 w 335668"/>
              <a:gd name="connsiteY6" fmla="*/ 3005203 h 3005203"/>
              <a:gd name="connsiteX7" fmla="*/ 0 w 335668"/>
              <a:gd name="connsiteY7" fmla="*/ 3005203 h 3005203"/>
              <a:gd name="connsiteX8" fmla="*/ 0 w 335668"/>
              <a:gd name="connsiteY8" fmla="*/ 2464266 h 3005203"/>
              <a:gd name="connsiteX9" fmla="*/ 0 w 335668"/>
              <a:gd name="connsiteY9" fmla="*/ 1893278 h 3005203"/>
              <a:gd name="connsiteX10" fmla="*/ 0 w 335668"/>
              <a:gd name="connsiteY10" fmla="*/ 1292237 h 3005203"/>
              <a:gd name="connsiteX11" fmla="*/ 0 w 335668"/>
              <a:gd name="connsiteY11" fmla="*/ 781353 h 3005203"/>
              <a:gd name="connsiteX12" fmla="*/ 0 w 335668"/>
              <a:gd name="connsiteY12" fmla="*/ 0 h 300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35668" h="3005203" fill="none" extrusionOk="0">
                <a:moveTo>
                  <a:pt x="0" y="0"/>
                </a:moveTo>
                <a:cubicBezTo>
                  <a:pt x="144776" y="-8183"/>
                  <a:pt x="206400" y="-15383"/>
                  <a:pt x="335668" y="0"/>
                </a:cubicBezTo>
                <a:cubicBezTo>
                  <a:pt x="319843" y="216002"/>
                  <a:pt x="315048" y="423875"/>
                  <a:pt x="335668" y="540937"/>
                </a:cubicBezTo>
                <a:cubicBezTo>
                  <a:pt x="356288" y="657999"/>
                  <a:pt x="313775" y="921323"/>
                  <a:pt x="335668" y="1202081"/>
                </a:cubicBezTo>
                <a:cubicBezTo>
                  <a:pt x="357561" y="1482839"/>
                  <a:pt x="323632" y="1645192"/>
                  <a:pt x="335668" y="1833174"/>
                </a:cubicBezTo>
                <a:cubicBezTo>
                  <a:pt x="347704" y="2021156"/>
                  <a:pt x="351311" y="2298492"/>
                  <a:pt x="335668" y="2434214"/>
                </a:cubicBezTo>
                <a:cubicBezTo>
                  <a:pt x="320025" y="2569936"/>
                  <a:pt x="345460" y="2754435"/>
                  <a:pt x="335668" y="3005203"/>
                </a:cubicBezTo>
                <a:cubicBezTo>
                  <a:pt x="206937" y="3009111"/>
                  <a:pt x="109609" y="2989782"/>
                  <a:pt x="0" y="3005203"/>
                </a:cubicBezTo>
                <a:cubicBezTo>
                  <a:pt x="-25204" y="2763932"/>
                  <a:pt x="20576" y="2726944"/>
                  <a:pt x="0" y="2464266"/>
                </a:cubicBezTo>
                <a:cubicBezTo>
                  <a:pt x="-20576" y="2201588"/>
                  <a:pt x="-23322" y="2065213"/>
                  <a:pt x="0" y="1893278"/>
                </a:cubicBezTo>
                <a:cubicBezTo>
                  <a:pt x="23322" y="1721343"/>
                  <a:pt x="-15816" y="1563082"/>
                  <a:pt x="0" y="1292237"/>
                </a:cubicBezTo>
                <a:cubicBezTo>
                  <a:pt x="15816" y="1021392"/>
                  <a:pt x="13293" y="885778"/>
                  <a:pt x="0" y="781353"/>
                </a:cubicBezTo>
                <a:cubicBezTo>
                  <a:pt x="-13293" y="676928"/>
                  <a:pt x="-37872" y="347376"/>
                  <a:pt x="0" y="0"/>
                </a:cubicBezTo>
                <a:close/>
              </a:path>
              <a:path w="335668" h="3005203" stroke="0" extrusionOk="0">
                <a:moveTo>
                  <a:pt x="0" y="0"/>
                </a:moveTo>
                <a:cubicBezTo>
                  <a:pt x="70429" y="-1775"/>
                  <a:pt x="238382" y="-16104"/>
                  <a:pt x="335668" y="0"/>
                </a:cubicBezTo>
                <a:cubicBezTo>
                  <a:pt x="358722" y="149489"/>
                  <a:pt x="324625" y="445003"/>
                  <a:pt x="335668" y="601041"/>
                </a:cubicBezTo>
                <a:cubicBezTo>
                  <a:pt x="346711" y="757079"/>
                  <a:pt x="360132" y="940505"/>
                  <a:pt x="335668" y="1262185"/>
                </a:cubicBezTo>
                <a:cubicBezTo>
                  <a:pt x="311204" y="1583865"/>
                  <a:pt x="356093" y="1743470"/>
                  <a:pt x="335668" y="1893278"/>
                </a:cubicBezTo>
                <a:cubicBezTo>
                  <a:pt x="315243" y="2043086"/>
                  <a:pt x="362917" y="2682865"/>
                  <a:pt x="335668" y="3005203"/>
                </a:cubicBezTo>
                <a:cubicBezTo>
                  <a:pt x="226603" y="3004083"/>
                  <a:pt x="109780" y="3005379"/>
                  <a:pt x="0" y="3005203"/>
                </a:cubicBezTo>
                <a:cubicBezTo>
                  <a:pt x="-22412" y="2794363"/>
                  <a:pt x="17811" y="2590943"/>
                  <a:pt x="0" y="2374110"/>
                </a:cubicBezTo>
                <a:cubicBezTo>
                  <a:pt x="-17811" y="2157277"/>
                  <a:pt x="9714" y="1937671"/>
                  <a:pt x="0" y="1743018"/>
                </a:cubicBezTo>
                <a:cubicBezTo>
                  <a:pt x="-9714" y="1548365"/>
                  <a:pt x="-14182" y="1450084"/>
                  <a:pt x="0" y="1172029"/>
                </a:cubicBezTo>
                <a:cubicBezTo>
                  <a:pt x="14182" y="893974"/>
                  <a:pt x="1396" y="849520"/>
                  <a:pt x="0" y="661145"/>
                </a:cubicBezTo>
                <a:cubicBezTo>
                  <a:pt x="-1396" y="472770"/>
                  <a:pt x="-8019" y="271327"/>
                  <a:pt x="0" y="0"/>
                </a:cubicBezTo>
                <a:close/>
              </a:path>
            </a:pathLst>
          </a:custGeom>
          <a:pattFill prst="wdUpDiag">
            <a:fgClr>
              <a:srgbClr val="7A2D7D"/>
            </a:fgClr>
            <a:bgClr>
              <a:schemeClr val="bg1"/>
            </a:bgClr>
          </a:pattFill>
          <a:ln>
            <a:solidFill>
              <a:srgbClr val="7A2D7D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7A2D7D"/>
              </a:highlight>
            </a:endParaRPr>
          </a:p>
        </p:txBody>
      </p:sp>
      <p:pic>
        <p:nvPicPr>
          <p:cNvPr id="43" name="Picture 32" descr="Стикер ВК Крок #9">
            <a:extLst>
              <a:ext uri="{FF2B5EF4-FFF2-40B4-BE49-F238E27FC236}">
                <a16:creationId xmlns:a16="http://schemas.microsoft.com/office/drawing/2014/main" id="{2280F7E9-EAF7-4052-8172-25E96AED4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49942">
            <a:off x="10812677" y="611929"/>
            <a:ext cx="1935507" cy="195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8920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B6FBB3B-301C-5C63-C458-F0797BB4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04632" y="0"/>
            <a:ext cx="13696632" cy="855631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9F6327-97B6-7562-BF9A-D08E8F92F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232" y="596131"/>
            <a:ext cx="7747536" cy="1325563"/>
          </a:xfrm>
        </p:spPr>
        <p:txBody>
          <a:bodyPr>
            <a:normAutofit/>
          </a:bodyPr>
          <a:lstStyle/>
          <a:p>
            <a:r>
              <a:rPr lang="ru-RU" sz="3600" b="0" i="0" u="none" strike="noStrike" dirty="0">
                <a:solidFill>
                  <a:schemeClr val="bg1"/>
                </a:solidFill>
                <a:effectLst/>
                <a:latin typeface="Montserrat Black" pitchFamily="2" charset="-52"/>
              </a:rPr>
              <a:t>Ключевые метрики решения</a:t>
            </a:r>
            <a:br>
              <a:rPr lang="ru-RU" sz="1800" b="0" i="0" u="none" strike="noStrike" dirty="0">
                <a:solidFill>
                  <a:schemeClr val="bg1"/>
                </a:solidFill>
                <a:effectLst/>
                <a:latin typeface="Montserrat Black" pitchFamily="2" charset="-52"/>
              </a:rPr>
            </a:b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9E2643-FD45-6DE7-660C-AA3CE0D17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7278" y="2292101"/>
            <a:ext cx="2347762" cy="64633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Montserrat Black" pitchFamily="2" charset="-52"/>
              </a:rPr>
              <a:t>ROC-AUC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FB40C9-13D3-2F53-101A-1B21D8852451}"/>
              </a:ext>
            </a:extLst>
          </p:cNvPr>
          <p:cNvSpPr txBox="1"/>
          <p:nvPr/>
        </p:nvSpPr>
        <p:spPr>
          <a:xfrm>
            <a:off x="6678099" y="3301718"/>
            <a:ext cx="2367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На </a:t>
            </a:r>
            <a:r>
              <a:rPr lang="en-US" sz="2400" dirty="0">
                <a:solidFill>
                  <a:schemeClr val="bg1"/>
                </a:solidFill>
                <a:latin typeface="Montserrat SemiBold" pitchFamily="2" charset="-52"/>
              </a:rPr>
              <a:t>private</a:t>
            </a:r>
          </a:p>
          <a:p>
            <a:pPr algn="ctr"/>
            <a:r>
              <a:rPr lang="ru-RU" sz="2400" b="0" i="0" dirty="0">
                <a:solidFill>
                  <a:schemeClr val="bg1"/>
                </a:solidFill>
                <a:effectLst/>
                <a:latin typeface="Montserrat SemiBold" pitchFamily="2" charset="-52"/>
              </a:rPr>
              <a:t>0.90077</a:t>
            </a:r>
            <a:endParaRPr lang="ru-RU" sz="24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3D89A8-7EFC-37B1-D80A-224B81720ACF}"/>
              </a:ext>
            </a:extLst>
          </p:cNvPr>
          <p:cNvSpPr txBox="1"/>
          <p:nvPr/>
        </p:nvSpPr>
        <p:spPr>
          <a:xfrm>
            <a:off x="2796850" y="3292984"/>
            <a:ext cx="23124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На </a:t>
            </a:r>
            <a:r>
              <a:rPr lang="en-US" sz="2400" dirty="0">
                <a:solidFill>
                  <a:schemeClr val="bg1"/>
                </a:solidFill>
                <a:latin typeface="Montserrat SemiBold" pitchFamily="2" charset="-52"/>
              </a:rPr>
              <a:t>public</a:t>
            </a:r>
          </a:p>
          <a:p>
            <a:pPr marL="0" indent="0" algn="ctr">
              <a:buNone/>
            </a:pPr>
            <a:r>
              <a:rPr lang="ru-RU" sz="2400" b="0" i="0" dirty="0">
                <a:solidFill>
                  <a:schemeClr val="bg1"/>
                </a:solidFill>
                <a:effectLst/>
                <a:latin typeface="Montserrat SemiBold" pitchFamily="2" charset="-52"/>
              </a:rPr>
              <a:t>0.89575</a:t>
            </a:r>
            <a:endParaRPr lang="ru-RU" sz="24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E0B05AA-1710-A670-B49D-5B17762997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09" t="11140" r="34652" b="53384"/>
          <a:stretch/>
        </p:blipFill>
        <p:spPr>
          <a:xfrm rot="528909">
            <a:off x="525137" y="5187987"/>
            <a:ext cx="3615863" cy="4297313"/>
          </a:xfrm>
          <a:prstGeom prst="rect">
            <a:avLst/>
          </a:prstGeom>
          <a:effectLst>
            <a:outerShdw blurRad="279400" dist="50800" dir="5400000" algn="ctr" rotWithShape="0">
              <a:schemeClr val="tx1"/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D0AF06-E742-E295-214A-A43C9AC8B9E9}"/>
              </a:ext>
            </a:extLst>
          </p:cNvPr>
          <p:cNvSpPr txBox="1"/>
          <p:nvPr/>
        </p:nvSpPr>
        <p:spPr>
          <a:xfrm rot="504297">
            <a:off x="921546" y="5617561"/>
            <a:ext cx="40777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Montserrat SemiBold" panose="00000700000000000000" pitchFamily="2" charset="-52"/>
              </a:rPr>
              <a:t>Время предсказаний</a:t>
            </a:r>
            <a:r>
              <a:rPr lang="en-US" sz="1800" dirty="0">
                <a:latin typeface="Montserrat SemiBold" panose="00000700000000000000" pitchFamily="2" charset="-52"/>
              </a:rPr>
              <a:t>: </a:t>
            </a:r>
            <a:r>
              <a:rPr lang="ru-RU" sz="1800" dirty="0">
                <a:latin typeface="Montserrat SemiBold" panose="00000700000000000000" pitchFamily="2" charset="-52"/>
              </a:rPr>
              <a:t>1.1 с</a:t>
            </a:r>
            <a:endParaRPr lang="en-US" sz="1800" dirty="0">
              <a:latin typeface="Montserrat SemiBold" panose="00000700000000000000" pitchFamily="2" charset="-52"/>
            </a:endParaRPr>
          </a:p>
          <a:p>
            <a:r>
              <a:rPr lang="ru-RU" dirty="0">
                <a:latin typeface="Montserrat SemiBold" panose="00000700000000000000" pitchFamily="2" charset="-52"/>
              </a:rPr>
              <a:t>Модель з</a:t>
            </a:r>
            <a:r>
              <a:rPr lang="ru-RU" sz="1800" dirty="0">
                <a:latin typeface="Montserrat SemiBold" panose="00000700000000000000" pitchFamily="2" charset="-52"/>
              </a:rPr>
              <a:t>анимает 8 Мб</a:t>
            </a: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E2C9FCAA-AE6A-C8F3-8D25-A055E8BED30E}"/>
              </a:ext>
            </a:extLst>
          </p:cNvPr>
          <p:cNvGrpSpPr/>
          <p:nvPr/>
        </p:nvGrpSpPr>
        <p:grpSpPr>
          <a:xfrm rot="18353967">
            <a:off x="8239407" y="4006878"/>
            <a:ext cx="5184259" cy="5702244"/>
            <a:chOff x="-2176282" y="3749269"/>
            <a:chExt cx="5184259" cy="5702244"/>
          </a:xfrm>
        </p:grpSpPr>
        <p:pic>
          <p:nvPicPr>
            <p:cNvPr id="12" name="Picture 6" descr="Free Skeleton Key Vector, Download Free Skeleton Key Vector png images,  Free ClipArts on Clipart Library">
              <a:extLst>
                <a:ext uri="{FF2B5EF4-FFF2-40B4-BE49-F238E27FC236}">
                  <a16:creationId xmlns:a16="http://schemas.microsoft.com/office/drawing/2014/main" id="{19195F89-C6C1-303C-D6ED-325CB984DA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896328">
              <a:off x="-2435274" y="4008261"/>
              <a:ext cx="5549844" cy="50318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6" descr="Free Skeleton Key Vector, Download Free Skeleton Key Vector png images,  Free ClipArts on Clipart Library">
              <a:extLst>
                <a:ext uri="{FF2B5EF4-FFF2-40B4-BE49-F238E27FC236}">
                  <a16:creationId xmlns:a16="http://schemas.microsoft.com/office/drawing/2014/main" id="{D7A5996B-82CF-D465-4506-700A554CFF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156936">
              <a:off x="-2282874" y="4160661"/>
              <a:ext cx="5549844" cy="50318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68723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E58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C9705F8-B213-6C17-369F-575D79C07AD6}"/>
              </a:ext>
            </a:extLst>
          </p:cNvPr>
          <p:cNvSpPr/>
          <p:nvPr/>
        </p:nvSpPr>
        <p:spPr>
          <a:xfrm>
            <a:off x="2524125" y="1395412"/>
            <a:ext cx="6772274" cy="40671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B1E9CF-8F27-480B-35AE-39E0C635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5248" y="3108593"/>
            <a:ext cx="5657473" cy="1429219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ru-RU" sz="8400" b="0" i="0" u="none" strike="noStrike" dirty="0">
                <a:solidFill>
                  <a:srgbClr val="8E58E0"/>
                </a:solidFill>
                <a:effectLst/>
                <a:latin typeface="Montserrat SemiBold" pitchFamily="2" charset="-52"/>
              </a:rPr>
              <a:t>Масштабируемость</a:t>
            </a:r>
            <a:br>
              <a:rPr lang="ru-RU" sz="8800" dirty="0">
                <a:solidFill>
                  <a:schemeClr val="bg1"/>
                </a:solidFill>
                <a:latin typeface="Montserrat SemiBold" pitchFamily="2" charset="-52"/>
              </a:rPr>
            </a:br>
            <a:endParaRPr lang="ru-RU" sz="6600" dirty="0">
              <a:solidFill>
                <a:srgbClr val="8E58E0"/>
              </a:solidFill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C07C44CB-C08C-3330-2886-7AC82A27E354}"/>
              </a:ext>
            </a:extLst>
          </p:cNvPr>
          <p:cNvGrpSpPr/>
          <p:nvPr/>
        </p:nvGrpSpPr>
        <p:grpSpPr>
          <a:xfrm>
            <a:off x="1251761" y="3184794"/>
            <a:ext cx="488412" cy="488412"/>
            <a:chOff x="1193814" y="3184795"/>
            <a:chExt cx="488412" cy="488412"/>
          </a:xfrm>
        </p:grpSpPr>
        <p:sp>
          <p:nvSpPr>
            <p:cNvPr id="5" name="Знак ''минус'' 4">
              <a:extLst>
                <a:ext uri="{FF2B5EF4-FFF2-40B4-BE49-F238E27FC236}">
                  <a16:creationId xmlns:a16="http://schemas.microsoft.com/office/drawing/2014/main" id="{503605F3-B6D2-1FAE-D58C-BAA2A5F9B852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Знак ''минус'' 6">
              <a:extLst>
                <a:ext uri="{FF2B5EF4-FFF2-40B4-BE49-F238E27FC236}">
                  <a16:creationId xmlns:a16="http://schemas.microsoft.com/office/drawing/2014/main" id="{FAFC4189-A49A-4511-EFC8-3FE9445E6153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22CE7CF-CF1E-E867-2842-F963049324A6}"/>
              </a:ext>
            </a:extLst>
          </p:cNvPr>
          <p:cNvGrpSpPr/>
          <p:nvPr/>
        </p:nvGrpSpPr>
        <p:grpSpPr>
          <a:xfrm rot="16200000">
            <a:off x="10003374" y="3184795"/>
            <a:ext cx="488412" cy="488412"/>
            <a:chOff x="1193814" y="3184795"/>
            <a:chExt cx="488412" cy="488412"/>
          </a:xfrm>
        </p:grpSpPr>
        <p:sp>
          <p:nvSpPr>
            <p:cNvPr id="10" name="Знак ''минус'' 9">
              <a:extLst>
                <a:ext uri="{FF2B5EF4-FFF2-40B4-BE49-F238E27FC236}">
                  <a16:creationId xmlns:a16="http://schemas.microsoft.com/office/drawing/2014/main" id="{D32BDAAA-6EE9-28CF-E263-39ADC26935F1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Знак ''минус'' 10">
              <a:extLst>
                <a:ext uri="{FF2B5EF4-FFF2-40B4-BE49-F238E27FC236}">
                  <a16:creationId xmlns:a16="http://schemas.microsoft.com/office/drawing/2014/main" id="{357CEA56-C078-D028-B73B-C421650C6BFD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930B39C3-3D3A-31EA-13B5-2C19A7CEF653}"/>
              </a:ext>
            </a:extLst>
          </p:cNvPr>
          <p:cNvGrpSpPr/>
          <p:nvPr/>
        </p:nvGrpSpPr>
        <p:grpSpPr>
          <a:xfrm>
            <a:off x="5666056" y="427832"/>
            <a:ext cx="488412" cy="488412"/>
            <a:chOff x="1193814" y="3184795"/>
            <a:chExt cx="488412" cy="488412"/>
          </a:xfrm>
        </p:grpSpPr>
        <p:sp>
          <p:nvSpPr>
            <p:cNvPr id="13" name="Знак ''минус'' 12">
              <a:extLst>
                <a:ext uri="{FF2B5EF4-FFF2-40B4-BE49-F238E27FC236}">
                  <a16:creationId xmlns:a16="http://schemas.microsoft.com/office/drawing/2014/main" id="{2D047185-62F0-2807-6E6B-C5B018A8F7ED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Знак ''минус'' 13">
              <a:extLst>
                <a:ext uri="{FF2B5EF4-FFF2-40B4-BE49-F238E27FC236}">
                  <a16:creationId xmlns:a16="http://schemas.microsoft.com/office/drawing/2014/main" id="{DD21618D-0185-BBED-F9C7-A586E21E3D5B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65774661-6BA4-F6A0-2544-C2633C9F363C}"/>
              </a:ext>
            </a:extLst>
          </p:cNvPr>
          <p:cNvGrpSpPr/>
          <p:nvPr/>
        </p:nvGrpSpPr>
        <p:grpSpPr>
          <a:xfrm>
            <a:off x="5562331" y="5941755"/>
            <a:ext cx="488412" cy="488412"/>
            <a:chOff x="1193814" y="3184795"/>
            <a:chExt cx="488412" cy="488412"/>
          </a:xfrm>
        </p:grpSpPr>
        <p:sp>
          <p:nvSpPr>
            <p:cNvPr id="16" name="Знак ''минус'' 15">
              <a:extLst>
                <a:ext uri="{FF2B5EF4-FFF2-40B4-BE49-F238E27FC236}">
                  <a16:creationId xmlns:a16="http://schemas.microsoft.com/office/drawing/2014/main" id="{9ACA7397-B35B-6E3B-D6C5-35BFF9E52D47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Знак ''минус'' 16">
              <a:extLst>
                <a:ext uri="{FF2B5EF4-FFF2-40B4-BE49-F238E27FC236}">
                  <a16:creationId xmlns:a16="http://schemas.microsoft.com/office/drawing/2014/main" id="{EFB21DFA-F3BF-E056-3476-47D75A43C593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96A75717-36DE-81E0-FC0A-5B06B1859581}"/>
              </a:ext>
            </a:extLst>
          </p:cNvPr>
          <p:cNvGrpSpPr/>
          <p:nvPr/>
        </p:nvGrpSpPr>
        <p:grpSpPr>
          <a:xfrm>
            <a:off x="1288519" y="512572"/>
            <a:ext cx="506447" cy="526377"/>
            <a:chOff x="1175779" y="3325277"/>
            <a:chExt cx="506447" cy="526377"/>
          </a:xfrm>
        </p:grpSpPr>
        <p:sp>
          <p:nvSpPr>
            <p:cNvPr id="19" name="Знак ''минус'' 18">
              <a:extLst>
                <a:ext uri="{FF2B5EF4-FFF2-40B4-BE49-F238E27FC236}">
                  <a16:creationId xmlns:a16="http://schemas.microsoft.com/office/drawing/2014/main" id="{746CBC48-1248-8A82-0C21-A4C0AB557A23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Знак ''минус'' 19">
              <a:extLst>
                <a:ext uri="{FF2B5EF4-FFF2-40B4-BE49-F238E27FC236}">
                  <a16:creationId xmlns:a16="http://schemas.microsoft.com/office/drawing/2014/main" id="{AACA7350-6DBA-8845-BF8D-3FF6DF3DBF94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24DC117A-BCC5-8151-AE9B-818C90462EBE}"/>
              </a:ext>
            </a:extLst>
          </p:cNvPr>
          <p:cNvGrpSpPr/>
          <p:nvPr/>
        </p:nvGrpSpPr>
        <p:grpSpPr>
          <a:xfrm rot="16200000">
            <a:off x="1344260" y="5809087"/>
            <a:ext cx="506447" cy="526377"/>
            <a:chOff x="1175779" y="3325277"/>
            <a:chExt cx="506447" cy="526377"/>
          </a:xfrm>
        </p:grpSpPr>
        <p:sp>
          <p:nvSpPr>
            <p:cNvPr id="22" name="Знак ''минус'' 21">
              <a:extLst>
                <a:ext uri="{FF2B5EF4-FFF2-40B4-BE49-F238E27FC236}">
                  <a16:creationId xmlns:a16="http://schemas.microsoft.com/office/drawing/2014/main" id="{7BCBE777-7D7C-0126-71FB-B256A195E236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Знак ''минус'' 22">
              <a:extLst>
                <a:ext uri="{FF2B5EF4-FFF2-40B4-BE49-F238E27FC236}">
                  <a16:creationId xmlns:a16="http://schemas.microsoft.com/office/drawing/2014/main" id="{62D29854-09A2-D36D-582C-72E7A654B547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8FB2DD97-2BE6-806A-188F-B186DF6EA989}"/>
              </a:ext>
            </a:extLst>
          </p:cNvPr>
          <p:cNvGrpSpPr/>
          <p:nvPr/>
        </p:nvGrpSpPr>
        <p:grpSpPr>
          <a:xfrm rot="5400000">
            <a:off x="10099092" y="481538"/>
            <a:ext cx="506447" cy="526377"/>
            <a:chOff x="1175779" y="3325277"/>
            <a:chExt cx="506447" cy="526377"/>
          </a:xfrm>
        </p:grpSpPr>
        <p:sp>
          <p:nvSpPr>
            <p:cNvPr id="28" name="Знак ''минус'' 27">
              <a:extLst>
                <a:ext uri="{FF2B5EF4-FFF2-40B4-BE49-F238E27FC236}">
                  <a16:creationId xmlns:a16="http://schemas.microsoft.com/office/drawing/2014/main" id="{A1375DE8-F9B9-5836-A9AF-1B15BF5F327E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Знак ''минус'' 28">
              <a:extLst>
                <a:ext uri="{FF2B5EF4-FFF2-40B4-BE49-F238E27FC236}">
                  <a16:creationId xmlns:a16="http://schemas.microsoft.com/office/drawing/2014/main" id="{713A5A86-26F9-E1BA-98FF-D0FE24718672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6CDE9A52-ECE8-89FF-C442-BE797A6834C0}"/>
              </a:ext>
            </a:extLst>
          </p:cNvPr>
          <p:cNvGrpSpPr/>
          <p:nvPr/>
        </p:nvGrpSpPr>
        <p:grpSpPr>
          <a:xfrm rot="10800000">
            <a:off x="10154833" y="5778053"/>
            <a:ext cx="506447" cy="526377"/>
            <a:chOff x="1175779" y="3325277"/>
            <a:chExt cx="506447" cy="526377"/>
          </a:xfrm>
        </p:grpSpPr>
        <p:sp>
          <p:nvSpPr>
            <p:cNvPr id="31" name="Знак ''минус'' 30">
              <a:extLst>
                <a:ext uri="{FF2B5EF4-FFF2-40B4-BE49-F238E27FC236}">
                  <a16:creationId xmlns:a16="http://schemas.microsoft.com/office/drawing/2014/main" id="{012312E3-54CA-4204-6CA1-2C25FEED3E11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2" name="Знак ''минус'' 31">
              <a:extLst>
                <a:ext uri="{FF2B5EF4-FFF2-40B4-BE49-F238E27FC236}">
                  <a16:creationId xmlns:a16="http://schemas.microsoft.com/office/drawing/2014/main" id="{E1D075E2-5B84-A28F-A051-8C6BC0527809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264878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4DACA43-F410-0D1F-86BD-6919269CF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211" y="4042111"/>
            <a:ext cx="2805934" cy="65259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2000" dirty="0">
                <a:solidFill>
                  <a:schemeClr val="bg1"/>
                </a:solidFill>
              </a:rPr>
              <a:t>Гибкий </a:t>
            </a:r>
            <a:r>
              <a:rPr lang="en-US" sz="2000" dirty="0">
                <a:solidFill>
                  <a:schemeClr val="bg1"/>
                </a:solidFill>
              </a:rPr>
              <a:t>pipeline </a:t>
            </a:r>
            <a:r>
              <a:rPr lang="ru-RU" sz="2000" dirty="0">
                <a:solidFill>
                  <a:schemeClr val="bg1"/>
                </a:solidFill>
              </a:rPr>
              <a:t>добавления фич</a:t>
            </a:r>
          </a:p>
        </p:txBody>
      </p: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EBB175BD-BF30-A385-4C16-69DBBE397A19}"/>
              </a:ext>
            </a:extLst>
          </p:cNvPr>
          <p:cNvGrpSpPr/>
          <p:nvPr/>
        </p:nvGrpSpPr>
        <p:grpSpPr>
          <a:xfrm>
            <a:off x="860939" y="3429000"/>
            <a:ext cx="2516506" cy="2667000"/>
            <a:chOff x="133563" y="3429000"/>
            <a:chExt cx="2516506" cy="2667000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5450E2B1-7DB3-946D-FD78-04060D85F4FE}"/>
                </a:ext>
              </a:extLst>
            </p:cNvPr>
            <p:cNvGrpSpPr/>
            <p:nvPr/>
          </p:nvGrpSpPr>
          <p:grpSpPr>
            <a:xfrm>
              <a:off x="793363" y="5280261"/>
              <a:ext cx="685194" cy="378994"/>
              <a:chOff x="8905875" y="3581398"/>
              <a:chExt cx="1495425" cy="827148"/>
            </a:xfrm>
          </p:grpSpPr>
          <p:sp>
            <p:nvSpPr>
              <p:cNvPr id="8" name="Прямоугольник 7">
                <a:extLst>
                  <a:ext uri="{FF2B5EF4-FFF2-40B4-BE49-F238E27FC236}">
                    <a16:creationId xmlns:a16="http://schemas.microsoft.com/office/drawing/2014/main" id="{DE4F4ECF-38C2-FB6D-883B-44B9B56C70A6}"/>
                  </a:ext>
                </a:extLst>
              </p:cNvPr>
              <p:cNvSpPr/>
              <p:nvPr/>
            </p:nvSpPr>
            <p:spPr>
              <a:xfrm>
                <a:off x="8905875" y="3752849"/>
                <a:ext cx="1495425" cy="655697"/>
              </a:xfrm>
              <a:prstGeom prst="rect">
                <a:avLst/>
              </a:prstGeom>
              <a:solidFill>
                <a:srgbClr val="D13E3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9" name="Прямоугольник: скругленные углы 8">
                <a:extLst>
                  <a:ext uri="{FF2B5EF4-FFF2-40B4-BE49-F238E27FC236}">
                    <a16:creationId xmlns:a16="http://schemas.microsoft.com/office/drawing/2014/main" id="{93538A4B-7059-7E12-E7C1-EE2B02E564F6}"/>
                  </a:ext>
                </a:extLst>
              </p:cNvPr>
              <p:cNvSpPr/>
              <p:nvPr/>
            </p:nvSpPr>
            <p:spPr>
              <a:xfrm>
                <a:off x="9093994" y="3581398"/>
                <a:ext cx="419100" cy="342901"/>
              </a:xfrm>
              <a:prstGeom prst="roundRect">
                <a:avLst/>
              </a:prstGeom>
              <a:solidFill>
                <a:srgbClr val="D13E3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0" name="Прямоугольник: скругленные углы 9">
                <a:extLst>
                  <a:ext uri="{FF2B5EF4-FFF2-40B4-BE49-F238E27FC236}">
                    <a16:creationId xmlns:a16="http://schemas.microsoft.com/office/drawing/2014/main" id="{80CF45FB-A992-4F94-7166-CE2C82434B5B}"/>
                  </a:ext>
                </a:extLst>
              </p:cNvPr>
              <p:cNvSpPr/>
              <p:nvPr/>
            </p:nvSpPr>
            <p:spPr>
              <a:xfrm>
                <a:off x="9792891" y="3581398"/>
                <a:ext cx="419100" cy="342901"/>
              </a:xfrm>
              <a:prstGeom prst="roundRect">
                <a:avLst/>
              </a:prstGeom>
              <a:solidFill>
                <a:srgbClr val="D13E3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7C0EBF04-6A0C-B07D-93E7-E8538EBE506D}"/>
                </a:ext>
              </a:extLst>
            </p:cNvPr>
            <p:cNvGrpSpPr/>
            <p:nvPr/>
          </p:nvGrpSpPr>
          <p:grpSpPr>
            <a:xfrm rot="3121818">
              <a:off x="1279845" y="5056646"/>
              <a:ext cx="685194" cy="378994"/>
              <a:chOff x="8905875" y="3581398"/>
              <a:chExt cx="1495425" cy="827148"/>
            </a:xfrm>
          </p:grpSpPr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C8ED473B-5974-9D86-3CD0-5903EF0BF4FE}"/>
                  </a:ext>
                </a:extLst>
              </p:cNvPr>
              <p:cNvSpPr/>
              <p:nvPr/>
            </p:nvSpPr>
            <p:spPr>
              <a:xfrm>
                <a:off x="8905875" y="3752849"/>
                <a:ext cx="1495425" cy="65569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3" name="Прямоугольник: скругленные углы 12">
                <a:extLst>
                  <a:ext uri="{FF2B5EF4-FFF2-40B4-BE49-F238E27FC236}">
                    <a16:creationId xmlns:a16="http://schemas.microsoft.com/office/drawing/2014/main" id="{CECC3D88-935D-4218-91BD-EA3EF47399DD}"/>
                  </a:ext>
                </a:extLst>
              </p:cNvPr>
              <p:cNvSpPr/>
              <p:nvPr/>
            </p:nvSpPr>
            <p:spPr>
              <a:xfrm>
                <a:off x="9093994" y="3581398"/>
                <a:ext cx="419100" cy="342901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4" name="Прямоугольник: скругленные углы 13">
                <a:extLst>
                  <a:ext uri="{FF2B5EF4-FFF2-40B4-BE49-F238E27FC236}">
                    <a16:creationId xmlns:a16="http://schemas.microsoft.com/office/drawing/2014/main" id="{2BEC6881-881D-E32D-EC6B-4FDBE5D986A0}"/>
                  </a:ext>
                </a:extLst>
              </p:cNvPr>
              <p:cNvSpPr/>
              <p:nvPr/>
            </p:nvSpPr>
            <p:spPr>
              <a:xfrm>
                <a:off x="9792891" y="3581398"/>
                <a:ext cx="419100" cy="342901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B8E0471A-5AC7-1948-53E5-E6694503C664}"/>
                </a:ext>
              </a:extLst>
            </p:cNvPr>
            <p:cNvSpPr/>
            <p:nvPr/>
          </p:nvSpPr>
          <p:spPr>
            <a:xfrm>
              <a:off x="133563" y="3429000"/>
              <a:ext cx="2516506" cy="2667000"/>
            </a:xfrm>
            <a:prstGeom prst="ellipse">
              <a:avLst/>
            </a:prstGeom>
            <a:noFill/>
            <a:ln>
              <a:solidFill>
                <a:srgbClr val="CBF11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" name="Объект 2">
            <a:extLst>
              <a:ext uri="{FF2B5EF4-FFF2-40B4-BE49-F238E27FC236}">
                <a16:creationId xmlns:a16="http://schemas.microsoft.com/office/drawing/2014/main" id="{F4A88A3D-5854-4D07-3C30-BC1F53028A48}"/>
              </a:ext>
            </a:extLst>
          </p:cNvPr>
          <p:cNvSpPr txBox="1">
            <a:spLocks/>
          </p:cNvSpPr>
          <p:nvPr/>
        </p:nvSpPr>
        <p:spPr>
          <a:xfrm>
            <a:off x="2706021" y="1765857"/>
            <a:ext cx="3541295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2000" dirty="0">
                <a:solidFill>
                  <a:schemeClr val="bg1"/>
                </a:solidFill>
              </a:rPr>
              <a:t>Расширенная история клиентов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FC984D9C-2DC7-43CB-BC2E-DE2C2635DB61}"/>
              </a:ext>
            </a:extLst>
          </p:cNvPr>
          <p:cNvGrpSpPr/>
          <p:nvPr/>
        </p:nvGrpSpPr>
        <p:grpSpPr>
          <a:xfrm>
            <a:off x="3454839" y="2603438"/>
            <a:ext cx="2036135" cy="558348"/>
            <a:chOff x="6442507" y="2212849"/>
            <a:chExt cx="3483586" cy="1033997"/>
          </a:xfrm>
        </p:grpSpPr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9E2CEA0C-2259-FE93-47F2-B07CD7D75746}"/>
                </a:ext>
              </a:extLst>
            </p:cNvPr>
            <p:cNvSpPr/>
            <p:nvPr/>
          </p:nvSpPr>
          <p:spPr>
            <a:xfrm>
              <a:off x="6442507" y="2212849"/>
              <a:ext cx="3475640" cy="1033997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E9461A6-E6B3-A581-4AF1-B3948BBF5F52}"/>
                </a:ext>
              </a:extLst>
            </p:cNvPr>
            <p:cNvSpPr txBox="1"/>
            <p:nvPr/>
          </p:nvSpPr>
          <p:spPr>
            <a:xfrm>
              <a:off x="6619774" y="2584140"/>
              <a:ext cx="1398070" cy="3786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050" dirty="0">
                  <a:solidFill>
                    <a:schemeClr val="bg1"/>
                  </a:solidFill>
                  <a:latin typeface="Montserrat Black" pitchFamily="2" charset="-52"/>
                </a:rPr>
                <a:t>Месяц 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240F9C7-CCDB-3190-C4A7-90A14303256C}"/>
                </a:ext>
              </a:extLst>
            </p:cNvPr>
            <p:cNvSpPr txBox="1"/>
            <p:nvPr/>
          </p:nvSpPr>
          <p:spPr>
            <a:xfrm>
              <a:off x="8528022" y="2584139"/>
              <a:ext cx="1398071" cy="3786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050" dirty="0">
                  <a:solidFill>
                    <a:schemeClr val="bg1"/>
                  </a:solidFill>
                  <a:latin typeface="Montserrat Black" pitchFamily="2" charset="-52"/>
                </a:rPr>
                <a:t>Месяц </a:t>
              </a:r>
              <a:r>
                <a:rPr lang="en-US" sz="1050" dirty="0">
                  <a:solidFill>
                    <a:schemeClr val="bg1"/>
                  </a:solidFill>
                  <a:latin typeface="Montserrat Black" pitchFamily="2" charset="-52"/>
                </a:rPr>
                <a:t>n</a:t>
              </a:r>
              <a:endParaRPr lang="ru-RU" sz="1050" dirty="0">
                <a:solidFill>
                  <a:schemeClr val="bg1"/>
                </a:solidFill>
                <a:latin typeface="Montserrat Black" pitchFamily="2" charset="-52"/>
              </a:endParaRPr>
            </a:p>
          </p:txBody>
        </p:sp>
      </p:grpSp>
      <p:sp>
        <p:nvSpPr>
          <p:cNvPr id="21" name="Овал 20">
            <a:extLst>
              <a:ext uri="{FF2B5EF4-FFF2-40B4-BE49-F238E27FC236}">
                <a16:creationId xmlns:a16="http://schemas.microsoft.com/office/drawing/2014/main" id="{D7CF4464-E65C-130F-94ED-98AF0FE8E931}"/>
              </a:ext>
            </a:extLst>
          </p:cNvPr>
          <p:cNvSpPr/>
          <p:nvPr/>
        </p:nvSpPr>
        <p:spPr>
          <a:xfrm>
            <a:off x="3053154" y="894354"/>
            <a:ext cx="2824467" cy="2784107"/>
          </a:xfrm>
          <a:prstGeom prst="ellipse">
            <a:avLst/>
          </a:prstGeom>
          <a:noFill/>
          <a:ln>
            <a:solidFill>
              <a:srgbClr val="CBF1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8BB15424-B687-E8F9-6589-C6DE1D0B061E}"/>
              </a:ext>
            </a:extLst>
          </p:cNvPr>
          <p:cNvGrpSpPr/>
          <p:nvPr/>
        </p:nvGrpSpPr>
        <p:grpSpPr>
          <a:xfrm>
            <a:off x="6871387" y="1556205"/>
            <a:ext cx="2275371" cy="2154795"/>
            <a:chOff x="6577688" y="921879"/>
            <a:chExt cx="3541295" cy="3353636"/>
          </a:xfrm>
        </p:grpSpPr>
        <p:sp>
          <p:nvSpPr>
            <p:cNvPr id="4" name="Объект 2">
              <a:extLst>
                <a:ext uri="{FF2B5EF4-FFF2-40B4-BE49-F238E27FC236}">
                  <a16:creationId xmlns:a16="http://schemas.microsoft.com/office/drawing/2014/main" id="{87F11773-1EAC-9602-1EBD-99A13823877C}"/>
                </a:ext>
              </a:extLst>
            </p:cNvPr>
            <p:cNvSpPr txBox="1">
              <a:spLocks/>
            </p:cNvSpPr>
            <p:nvPr/>
          </p:nvSpPr>
          <p:spPr>
            <a:xfrm>
              <a:off x="6577688" y="1524004"/>
              <a:ext cx="3541295" cy="132556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0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ru-RU" sz="2400" dirty="0">
                  <a:solidFill>
                    <a:schemeClr val="bg1"/>
                  </a:solidFill>
                </a:rPr>
                <a:t>Быстрое и не </a:t>
              </a:r>
              <a:r>
                <a:rPr lang="ru-RU" sz="2400" dirty="0" err="1">
                  <a:solidFill>
                    <a:schemeClr val="bg1"/>
                  </a:solidFill>
                </a:rPr>
                <a:t>ресурсозатратное</a:t>
              </a:r>
              <a:r>
                <a:rPr lang="ru-RU" sz="2400" dirty="0">
                  <a:solidFill>
                    <a:schemeClr val="bg1"/>
                  </a:solidFill>
                </a:rPr>
                <a:t> обучение алгоритма</a:t>
              </a:r>
            </a:p>
          </p:txBody>
        </p:sp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2ABF9320-39A2-CB24-104A-CDC0EC6B17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92951">
              <a:off x="8537342" y="2786006"/>
              <a:ext cx="973995" cy="989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Овал 25">
              <a:extLst>
                <a:ext uri="{FF2B5EF4-FFF2-40B4-BE49-F238E27FC236}">
                  <a16:creationId xmlns:a16="http://schemas.microsoft.com/office/drawing/2014/main" id="{202259DF-46FE-A5AE-C890-A6B729C0A303}"/>
                </a:ext>
              </a:extLst>
            </p:cNvPr>
            <p:cNvSpPr/>
            <p:nvPr/>
          </p:nvSpPr>
          <p:spPr>
            <a:xfrm>
              <a:off x="6647210" y="921879"/>
              <a:ext cx="3402253" cy="3353636"/>
            </a:xfrm>
            <a:prstGeom prst="ellipse">
              <a:avLst/>
            </a:prstGeom>
            <a:noFill/>
            <a:ln>
              <a:solidFill>
                <a:srgbClr val="CBF11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38F8983F-8C26-8DC5-24C5-68CF8083C5E8}"/>
              </a:ext>
            </a:extLst>
          </p:cNvPr>
          <p:cNvGrpSpPr/>
          <p:nvPr/>
        </p:nvGrpSpPr>
        <p:grpSpPr>
          <a:xfrm>
            <a:off x="9176442" y="4033329"/>
            <a:ext cx="2186033" cy="2154795"/>
            <a:chOff x="5898383" y="4086316"/>
            <a:chExt cx="2186033" cy="2154795"/>
          </a:xfrm>
        </p:grpSpPr>
        <p:sp>
          <p:nvSpPr>
            <p:cNvPr id="6" name="Объект 2">
              <a:extLst>
                <a:ext uri="{FF2B5EF4-FFF2-40B4-BE49-F238E27FC236}">
                  <a16:creationId xmlns:a16="http://schemas.microsoft.com/office/drawing/2014/main" id="{F845C778-B098-0FBB-2338-78AB645BEDA0}"/>
                </a:ext>
              </a:extLst>
            </p:cNvPr>
            <p:cNvSpPr txBox="1">
              <a:spLocks/>
            </p:cNvSpPr>
            <p:nvPr/>
          </p:nvSpPr>
          <p:spPr>
            <a:xfrm>
              <a:off x="5898383" y="4521536"/>
              <a:ext cx="2186033" cy="723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ru-RU" sz="2000" dirty="0">
                  <a:solidFill>
                    <a:schemeClr val="bg1"/>
                  </a:solidFill>
                </a:rPr>
                <a:t>Автоанализ важности всех признаков</a:t>
              </a:r>
            </a:p>
          </p:txBody>
        </p:sp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8E2B9D0B-9A48-1469-5691-B98C805CC843}"/>
                </a:ext>
              </a:extLst>
            </p:cNvPr>
            <p:cNvSpPr/>
            <p:nvPr/>
          </p:nvSpPr>
          <p:spPr>
            <a:xfrm>
              <a:off x="5898383" y="4086316"/>
              <a:ext cx="2186033" cy="2154795"/>
            </a:xfrm>
            <a:prstGeom prst="ellipse">
              <a:avLst/>
            </a:prstGeom>
            <a:noFill/>
            <a:ln>
              <a:solidFill>
                <a:srgbClr val="CBF11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" name="Стрелка: вверх 29">
              <a:extLst>
                <a:ext uri="{FF2B5EF4-FFF2-40B4-BE49-F238E27FC236}">
                  <a16:creationId xmlns:a16="http://schemas.microsoft.com/office/drawing/2014/main" id="{2D10DEEE-31C2-8B7A-87C1-FE4286B0B2A1}"/>
                </a:ext>
              </a:extLst>
            </p:cNvPr>
            <p:cNvSpPr/>
            <p:nvPr/>
          </p:nvSpPr>
          <p:spPr>
            <a:xfrm>
              <a:off x="6513191" y="5358819"/>
              <a:ext cx="400050" cy="584781"/>
            </a:xfrm>
            <a:prstGeom prst="upArrow">
              <a:avLst/>
            </a:prstGeom>
            <a:solidFill>
              <a:srgbClr val="D13E3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Стрелка: вверх 30">
              <a:extLst>
                <a:ext uri="{FF2B5EF4-FFF2-40B4-BE49-F238E27FC236}">
                  <a16:creationId xmlns:a16="http://schemas.microsoft.com/office/drawing/2014/main" id="{035A7B2F-760A-4457-2856-30573901E0CA}"/>
                </a:ext>
              </a:extLst>
            </p:cNvPr>
            <p:cNvSpPr/>
            <p:nvPr/>
          </p:nvSpPr>
          <p:spPr>
            <a:xfrm rot="10800000">
              <a:off x="7049407" y="5387901"/>
              <a:ext cx="400050" cy="584781"/>
            </a:xfrm>
            <a:prstGeom prst="upArrow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5" name="Овал 34">
            <a:extLst>
              <a:ext uri="{FF2B5EF4-FFF2-40B4-BE49-F238E27FC236}">
                <a16:creationId xmlns:a16="http://schemas.microsoft.com/office/drawing/2014/main" id="{8F6BC6E2-3F73-5E1F-021B-9946E733ECB2}"/>
              </a:ext>
            </a:extLst>
          </p:cNvPr>
          <p:cNvSpPr/>
          <p:nvPr/>
        </p:nvSpPr>
        <p:spPr>
          <a:xfrm>
            <a:off x="3286088" y="5226217"/>
            <a:ext cx="1493415" cy="1493415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>
            <a:extLst>
              <a:ext uri="{FF2B5EF4-FFF2-40B4-BE49-F238E27FC236}">
                <a16:creationId xmlns:a16="http://schemas.microsoft.com/office/drawing/2014/main" id="{6FEC24BA-F4F1-3DBA-7D15-35EC4309478A}"/>
              </a:ext>
            </a:extLst>
          </p:cNvPr>
          <p:cNvSpPr/>
          <p:nvPr/>
        </p:nvSpPr>
        <p:spPr>
          <a:xfrm>
            <a:off x="4631082" y="3776740"/>
            <a:ext cx="2058532" cy="2058532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1303FBF7-9856-67E6-D557-BFEBB4C4B3B0}"/>
              </a:ext>
            </a:extLst>
          </p:cNvPr>
          <p:cNvSpPr/>
          <p:nvPr/>
        </p:nvSpPr>
        <p:spPr>
          <a:xfrm>
            <a:off x="731438" y="1042595"/>
            <a:ext cx="2135050" cy="2135050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Овал 37">
            <a:extLst>
              <a:ext uri="{FF2B5EF4-FFF2-40B4-BE49-F238E27FC236}">
                <a16:creationId xmlns:a16="http://schemas.microsoft.com/office/drawing/2014/main" id="{AAED02A1-D42C-20CD-BE92-344FA2892A01}"/>
              </a:ext>
            </a:extLst>
          </p:cNvPr>
          <p:cNvSpPr/>
          <p:nvPr/>
        </p:nvSpPr>
        <p:spPr>
          <a:xfrm>
            <a:off x="3508810" y="3950169"/>
            <a:ext cx="1036178" cy="1036760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Овал 38">
            <a:extLst>
              <a:ext uri="{FF2B5EF4-FFF2-40B4-BE49-F238E27FC236}">
                <a16:creationId xmlns:a16="http://schemas.microsoft.com/office/drawing/2014/main" id="{CC975CDA-F326-6403-5434-CE9F06A8E09F}"/>
              </a:ext>
            </a:extLst>
          </p:cNvPr>
          <p:cNvSpPr/>
          <p:nvPr/>
        </p:nvSpPr>
        <p:spPr>
          <a:xfrm>
            <a:off x="6653710" y="4368245"/>
            <a:ext cx="2459954" cy="2459954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Овал 39">
            <a:extLst>
              <a:ext uri="{FF2B5EF4-FFF2-40B4-BE49-F238E27FC236}">
                <a16:creationId xmlns:a16="http://schemas.microsoft.com/office/drawing/2014/main" id="{6FB01D62-178A-AEDE-31C1-E3C90A009129}"/>
              </a:ext>
            </a:extLst>
          </p:cNvPr>
          <p:cNvSpPr/>
          <p:nvPr/>
        </p:nvSpPr>
        <p:spPr>
          <a:xfrm>
            <a:off x="5423448" y="5889718"/>
            <a:ext cx="938481" cy="938481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40">
            <a:extLst>
              <a:ext uri="{FF2B5EF4-FFF2-40B4-BE49-F238E27FC236}">
                <a16:creationId xmlns:a16="http://schemas.microsoft.com/office/drawing/2014/main" id="{5EB58DA1-D6AB-760A-8531-3007D2FFD5AC}"/>
              </a:ext>
            </a:extLst>
          </p:cNvPr>
          <p:cNvSpPr/>
          <p:nvPr/>
        </p:nvSpPr>
        <p:spPr>
          <a:xfrm>
            <a:off x="5849507" y="2746489"/>
            <a:ext cx="981111" cy="981111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108DDE37-85A2-81D3-2B04-C8F76194031A}"/>
              </a:ext>
            </a:extLst>
          </p:cNvPr>
          <p:cNvSpPr/>
          <p:nvPr/>
        </p:nvSpPr>
        <p:spPr>
          <a:xfrm>
            <a:off x="9826781" y="1765857"/>
            <a:ext cx="2049862" cy="2049862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4CEE244A-4CF9-5D56-114A-6FFDE3313C1B}"/>
              </a:ext>
            </a:extLst>
          </p:cNvPr>
          <p:cNvSpPr/>
          <p:nvPr/>
        </p:nvSpPr>
        <p:spPr>
          <a:xfrm>
            <a:off x="9013027" y="3181321"/>
            <a:ext cx="851707" cy="851707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Овал 43">
            <a:extLst>
              <a:ext uri="{FF2B5EF4-FFF2-40B4-BE49-F238E27FC236}">
                <a16:creationId xmlns:a16="http://schemas.microsoft.com/office/drawing/2014/main" id="{505D52E1-D8D1-D032-8D99-C296F62D8769}"/>
              </a:ext>
            </a:extLst>
          </p:cNvPr>
          <p:cNvSpPr/>
          <p:nvPr/>
        </p:nvSpPr>
        <p:spPr>
          <a:xfrm>
            <a:off x="8503790" y="3844265"/>
            <a:ext cx="509237" cy="523980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Овал 44">
            <a:extLst>
              <a:ext uri="{FF2B5EF4-FFF2-40B4-BE49-F238E27FC236}">
                <a16:creationId xmlns:a16="http://schemas.microsoft.com/office/drawing/2014/main" id="{EE379DF6-DE69-91C3-5B6C-8E23D960F796}"/>
              </a:ext>
            </a:extLst>
          </p:cNvPr>
          <p:cNvSpPr/>
          <p:nvPr/>
        </p:nvSpPr>
        <p:spPr>
          <a:xfrm>
            <a:off x="6994131" y="3787638"/>
            <a:ext cx="509237" cy="523980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Овал 45">
            <a:extLst>
              <a:ext uri="{FF2B5EF4-FFF2-40B4-BE49-F238E27FC236}">
                <a16:creationId xmlns:a16="http://schemas.microsoft.com/office/drawing/2014/main" id="{A59C83EE-BF47-0BE7-6E22-B9478B5F9CE1}"/>
              </a:ext>
            </a:extLst>
          </p:cNvPr>
          <p:cNvSpPr/>
          <p:nvPr/>
        </p:nvSpPr>
        <p:spPr>
          <a:xfrm>
            <a:off x="8524086" y="-17254"/>
            <a:ext cx="2049862" cy="2049862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47B1D57B-5A74-F68B-398E-A1B7452AE9DF}"/>
              </a:ext>
            </a:extLst>
          </p:cNvPr>
          <p:cNvSpPr/>
          <p:nvPr/>
        </p:nvSpPr>
        <p:spPr>
          <a:xfrm>
            <a:off x="5808240" y="373388"/>
            <a:ext cx="1599295" cy="1599295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Овал 47">
            <a:extLst>
              <a:ext uri="{FF2B5EF4-FFF2-40B4-BE49-F238E27FC236}">
                <a16:creationId xmlns:a16="http://schemas.microsoft.com/office/drawing/2014/main" id="{3059E207-3CAD-89F0-F71D-047A7846BF80}"/>
              </a:ext>
            </a:extLst>
          </p:cNvPr>
          <p:cNvSpPr/>
          <p:nvPr/>
        </p:nvSpPr>
        <p:spPr>
          <a:xfrm>
            <a:off x="2267288" y="-440315"/>
            <a:ext cx="1680081" cy="1680081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Овал 48">
            <a:extLst>
              <a:ext uri="{FF2B5EF4-FFF2-40B4-BE49-F238E27FC236}">
                <a16:creationId xmlns:a16="http://schemas.microsoft.com/office/drawing/2014/main" id="{9F246E7F-73D6-7B56-5A66-B7D3455FA605}"/>
              </a:ext>
            </a:extLst>
          </p:cNvPr>
          <p:cNvSpPr/>
          <p:nvPr/>
        </p:nvSpPr>
        <p:spPr>
          <a:xfrm>
            <a:off x="-15370" y="-1007267"/>
            <a:ext cx="2049862" cy="2049862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D62F8E25-4D86-D75C-8751-527611689A1C}"/>
              </a:ext>
            </a:extLst>
          </p:cNvPr>
          <p:cNvSpPr/>
          <p:nvPr/>
        </p:nvSpPr>
        <p:spPr>
          <a:xfrm>
            <a:off x="10727516" y="-552433"/>
            <a:ext cx="2049862" cy="2049862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Овал 50">
            <a:extLst>
              <a:ext uri="{FF2B5EF4-FFF2-40B4-BE49-F238E27FC236}">
                <a16:creationId xmlns:a16="http://schemas.microsoft.com/office/drawing/2014/main" id="{7423273A-B918-89B6-995B-3D4D355A9C63}"/>
              </a:ext>
            </a:extLst>
          </p:cNvPr>
          <p:cNvSpPr/>
          <p:nvPr/>
        </p:nvSpPr>
        <p:spPr>
          <a:xfrm>
            <a:off x="11365561" y="5018567"/>
            <a:ext cx="2049862" cy="2049862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C5A2FFAA-7261-0E6F-A64B-64673F6396B8}"/>
              </a:ext>
            </a:extLst>
          </p:cNvPr>
          <p:cNvSpPr/>
          <p:nvPr/>
        </p:nvSpPr>
        <p:spPr>
          <a:xfrm>
            <a:off x="9098347" y="6301288"/>
            <a:ext cx="2049862" cy="2049862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CF226328-5CDC-3A93-8CF0-C4131EDE4F29}"/>
              </a:ext>
            </a:extLst>
          </p:cNvPr>
          <p:cNvSpPr/>
          <p:nvPr/>
        </p:nvSpPr>
        <p:spPr>
          <a:xfrm>
            <a:off x="-603047" y="2659238"/>
            <a:ext cx="1700925" cy="1700925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Овал 53">
            <a:extLst>
              <a:ext uri="{FF2B5EF4-FFF2-40B4-BE49-F238E27FC236}">
                <a16:creationId xmlns:a16="http://schemas.microsoft.com/office/drawing/2014/main" id="{64F447F7-312D-74CB-65DF-A69F70544C3B}"/>
              </a:ext>
            </a:extLst>
          </p:cNvPr>
          <p:cNvSpPr/>
          <p:nvPr/>
        </p:nvSpPr>
        <p:spPr>
          <a:xfrm>
            <a:off x="2126251" y="6237868"/>
            <a:ext cx="942485" cy="942485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5" name="Овал 54">
            <a:extLst>
              <a:ext uri="{FF2B5EF4-FFF2-40B4-BE49-F238E27FC236}">
                <a16:creationId xmlns:a16="http://schemas.microsoft.com/office/drawing/2014/main" id="{7EECD4CE-8423-CDB7-F130-4469294DC6C7}"/>
              </a:ext>
            </a:extLst>
          </p:cNvPr>
          <p:cNvSpPr/>
          <p:nvPr/>
        </p:nvSpPr>
        <p:spPr>
          <a:xfrm>
            <a:off x="11249515" y="3806164"/>
            <a:ext cx="942485" cy="942485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6EAA473C-44A9-4C1C-F5AD-C21381CAFFB9}"/>
              </a:ext>
            </a:extLst>
          </p:cNvPr>
          <p:cNvSpPr/>
          <p:nvPr/>
        </p:nvSpPr>
        <p:spPr>
          <a:xfrm>
            <a:off x="152760" y="5923066"/>
            <a:ext cx="1536740" cy="1537603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7" name="Овал 56">
            <a:extLst>
              <a:ext uri="{FF2B5EF4-FFF2-40B4-BE49-F238E27FC236}">
                <a16:creationId xmlns:a16="http://schemas.microsoft.com/office/drawing/2014/main" id="{4E6930A2-4753-E7BB-65E4-42F2B0939A71}"/>
              </a:ext>
            </a:extLst>
          </p:cNvPr>
          <p:cNvSpPr/>
          <p:nvPr/>
        </p:nvSpPr>
        <p:spPr>
          <a:xfrm>
            <a:off x="-186496" y="4821884"/>
            <a:ext cx="942485" cy="942485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63293F2-0580-BAEC-2498-44EA8F673254}"/>
              </a:ext>
            </a:extLst>
          </p:cNvPr>
          <p:cNvSpPr txBox="1"/>
          <p:nvPr/>
        </p:nvSpPr>
        <p:spPr>
          <a:xfrm>
            <a:off x="4077670" y="2778419"/>
            <a:ext cx="817164" cy="204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50" dirty="0">
                <a:solidFill>
                  <a:schemeClr val="bg1"/>
                </a:solidFill>
                <a:latin typeface="Montserrat Black" pitchFamily="2" charset="-52"/>
              </a:rPr>
              <a:t>…</a:t>
            </a:r>
          </a:p>
        </p:txBody>
      </p:sp>
      <p:sp>
        <p:nvSpPr>
          <p:cNvPr id="59" name="Овал 58">
            <a:extLst>
              <a:ext uri="{FF2B5EF4-FFF2-40B4-BE49-F238E27FC236}">
                <a16:creationId xmlns:a16="http://schemas.microsoft.com/office/drawing/2014/main" id="{09A89C57-F468-E4A7-FE0E-B83068814922}"/>
              </a:ext>
            </a:extLst>
          </p:cNvPr>
          <p:cNvSpPr/>
          <p:nvPr/>
        </p:nvSpPr>
        <p:spPr>
          <a:xfrm>
            <a:off x="4371600" y="-909619"/>
            <a:ext cx="1599295" cy="1599295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" name="Овал 59">
            <a:extLst>
              <a:ext uri="{FF2B5EF4-FFF2-40B4-BE49-F238E27FC236}">
                <a16:creationId xmlns:a16="http://schemas.microsoft.com/office/drawing/2014/main" id="{4EFE7538-12C9-2A49-6B45-618C98860EAC}"/>
              </a:ext>
            </a:extLst>
          </p:cNvPr>
          <p:cNvSpPr/>
          <p:nvPr/>
        </p:nvSpPr>
        <p:spPr>
          <a:xfrm>
            <a:off x="7692365" y="456720"/>
            <a:ext cx="701382" cy="725295"/>
          </a:xfrm>
          <a:prstGeom prst="ellipse">
            <a:avLst/>
          </a:prstGeom>
          <a:noFill/>
          <a:ln>
            <a:solidFill>
              <a:srgbClr val="8E58E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1" name="Объект 2">
            <a:extLst>
              <a:ext uri="{FF2B5EF4-FFF2-40B4-BE49-F238E27FC236}">
                <a16:creationId xmlns:a16="http://schemas.microsoft.com/office/drawing/2014/main" id="{80A67D71-FBBC-7181-597B-BA2B8CE65870}"/>
              </a:ext>
            </a:extLst>
          </p:cNvPr>
          <p:cNvSpPr txBox="1">
            <a:spLocks/>
          </p:cNvSpPr>
          <p:nvPr/>
        </p:nvSpPr>
        <p:spPr>
          <a:xfrm>
            <a:off x="4109245" y="4401445"/>
            <a:ext cx="4394545" cy="1338970"/>
          </a:xfrm>
          <a:prstGeom prst="rect">
            <a:avLst/>
          </a:prstGeom>
        </p:spPr>
        <p:txBody>
          <a:bodyPr vert="horz" lIns="91440" tIns="45720" rIns="91440" bIns="45720" rtlCol="0">
            <a:prstTxWarp prst="textArchDown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3200" dirty="0">
                <a:solidFill>
                  <a:srgbClr val="CBF114"/>
                </a:solidFill>
                <a:latin typeface="Montserrat SemiBold" pitchFamily="2" charset="-52"/>
              </a:rPr>
              <a:t>Масштабируемость</a:t>
            </a:r>
            <a:br>
              <a:rPr lang="ru-RU" sz="3600" dirty="0">
                <a:solidFill>
                  <a:schemeClr val="bg1"/>
                </a:solidFill>
                <a:latin typeface="Montserrat SemiBold" pitchFamily="2" charset="-52"/>
              </a:rPr>
            </a:br>
            <a:endParaRPr lang="ru-RU" sz="2400" dirty="0">
              <a:solidFill>
                <a:srgbClr val="8E58E0"/>
              </a:solidFill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2300BF70-ED1E-5C75-57C2-D9A885649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36715">
            <a:off x="7142405" y="2691943"/>
            <a:ext cx="754288" cy="75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0897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C59F23-821D-A25B-2942-D2027883C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700" y="339725"/>
            <a:ext cx="5854700" cy="1260475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Montserrat SemiBold" pitchFamily="2" charset="-52"/>
              </a:rPr>
              <a:t>Планы на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E233F2-757F-67A4-3B78-0DFD485B7E95}"/>
              </a:ext>
            </a:extLst>
          </p:cNvPr>
          <p:cNvSpPr txBox="1"/>
          <p:nvPr/>
        </p:nvSpPr>
        <p:spPr>
          <a:xfrm>
            <a:off x="2674456" y="3175168"/>
            <a:ext cx="34469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latin typeface="Montserrat SemiBold" panose="00000700000000000000" pitchFamily="2" charset="-52"/>
              </a:rPr>
              <a:t>Улучшение алгоритма по заполнению пустых значений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2034C0-5367-6DFB-3874-EC26951D40B2}"/>
              </a:ext>
            </a:extLst>
          </p:cNvPr>
          <p:cNvSpPr txBox="1"/>
          <p:nvPr/>
        </p:nvSpPr>
        <p:spPr>
          <a:xfrm>
            <a:off x="6870700" y="4117975"/>
            <a:ext cx="3149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latin typeface="Montserrat SemiBold" panose="00000700000000000000" pitchFamily="2" charset="-52"/>
              </a:rPr>
              <a:t>Генерация новых признаков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F732370B-F451-05D6-522E-3318CDE0D4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90"/>
          <a:stretch/>
        </p:blipFill>
        <p:spPr bwMode="auto">
          <a:xfrm>
            <a:off x="8980696" y="3153214"/>
            <a:ext cx="3149600" cy="263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0F71BC37-7924-C843-D26C-A03736CFCE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227"/>
          <a:stretch/>
        </p:blipFill>
        <p:spPr bwMode="auto">
          <a:xfrm>
            <a:off x="527870" y="2111001"/>
            <a:ext cx="2318726" cy="307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F36489F4-B11D-85B2-E044-8E795910C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6554" y="616019"/>
            <a:ext cx="2804142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967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8365C4-82E9-CC6A-115D-D02B5545E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6600" y="403225"/>
            <a:ext cx="56769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Montserrat SemiBold" pitchFamily="2" charset="-52"/>
              </a:rPr>
              <a:t>Развитие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6BA53B-42CB-92E5-D88A-385F0C592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185" y="2865437"/>
            <a:ext cx="9258701" cy="1977675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Montserrat SemiBold" pitchFamily="2" charset="-52"/>
              </a:rPr>
              <a:t>Улучшение алгоритма по заполнению пустых значений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  <a:latin typeface="Montserrat SemiBold" pitchFamily="2" charset="-52"/>
            </a:endParaRP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Montserrat SemiBold" pitchFamily="2" charset="-52"/>
              </a:rPr>
              <a:t>Генерация новых признаков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80621F5-BBD0-4225-6642-09A161A40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13" y="0"/>
            <a:ext cx="1201896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2503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8E0045A8-E69E-9A0C-AC38-CAB3CBB87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4194" y="-1248855"/>
            <a:ext cx="16251057" cy="6955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10ABB9C-B7AB-51AF-9224-C2CC7D1C90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68166" y="-61144"/>
            <a:ext cx="12360166" cy="698028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7BD28-F3B4-0FF8-5266-740BF693F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CBF114"/>
                </a:solidFill>
                <a:latin typeface="Montserrat Black" panose="00000A00000000000000" pitchFamily="2" charset="-52"/>
              </a:rPr>
              <a:t>Проблема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4A49545-E034-0004-CE97-A69EA4B4BF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70177">
            <a:off x="425739" y="1021575"/>
            <a:ext cx="1820003" cy="1820003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5BF26F4-A165-6195-8B77-7856228D0E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4326">
            <a:off x="8082678" y="4773403"/>
            <a:ext cx="1718441" cy="171844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0A2FA4-8425-4013-7FCE-35201D2D16DA}"/>
              </a:ext>
            </a:extLst>
          </p:cNvPr>
          <p:cNvSpPr txBox="1"/>
          <p:nvPr/>
        </p:nvSpPr>
        <p:spPr>
          <a:xfrm>
            <a:off x="1674257" y="2967334"/>
            <a:ext cx="81216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Montserrat Light" pitchFamily="2" charset="-52"/>
              </a:rPr>
              <a:t>Модель должна предсказывать вероятность перехода клиента </a:t>
            </a:r>
          </a:p>
          <a:p>
            <a:r>
              <a:rPr lang="ru-RU" dirty="0">
                <a:latin typeface="Montserrat Light" pitchFamily="2" charset="-52"/>
              </a:rPr>
              <a:t>банка  из одного продуктового кластера в другой, </a:t>
            </a:r>
          </a:p>
          <a:p>
            <a:r>
              <a:rPr lang="ru-RU" dirty="0">
                <a:latin typeface="Montserrat Light" pitchFamily="2" charset="-52"/>
              </a:rPr>
              <a:t>основываясь на собранных данных о клиенте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8F21F-FCFF-148D-3074-325487678843}"/>
              </a:ext>
            </a:extLst>
          </p:cNvPr>
          <p:cNvSpPr txBox="1"/>
          <p:nvPr/>
        </p:nvSpPr>
        <p:spPr>
          <a:xfrm>
            <a:off x="3032159" y="2598002"/>
            <a:ext cx="8121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ru-RU" dirty="0">
                <a:latin typeface="Montserrat Light" pitchFamily="2" charset="-52"/>
              </a:rPr>
              <a:t>Решение бизнес-задач, связанных с CLTV</a:t>
            </a:r>
          </a:p>
        </p:txBody>
      </p:sp>
    </p:spTree>
    <p:extLst>
      <p:ext uri="{BB962C8B-B14F-4D97-AF65-F5344CB8AC3E}">
        <p14:creationId xmlns:p14="http://schemas.microsoft.com/office/powerpoint/2010/main" val="1676975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F1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C9705F8-B213-6C17-369F-575D79C07AD6}"/>
              </a:ext>
            </a:extLst>
          </p:cNvPr>
          <p:cNvSpPr/>
          <p:nvPr/>
        </p:nvSpPr>
        <p:spPr>
          <a:xfrm>
            <a:off x="2524125" y="1395412"/>
            <a:ext cx="6772274" cy="40671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B1E9CF-8F27-480B-35AE-39E0C635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906" y="2541067"/>
            <a:ext cx="4752975" cy="2060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6000" dirty="0">
                <a:solidFill>
                  <a:srgbClr val="CBF114"/>
                </a:solidFill>
              </a:rPr>
              <a:t>Анализ данных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C07C44CB-C08C-3330-2886-7AC82A27E354}"/>
              </a:ext>
            </a:extLst>
          </p:cNvPr>
          <p:cNvGrpSpPr/>
          <p:nvPr/>
        </p:nvGrpSpPr>
        <p:grpSpPr>
          <a:xfrm>
            <a:off x="1251761" y="3184794"/>
            <a:ext cx="488412" cy="488412"/>
            <a:chOff x="1193814" y="3184795"/>
            <a:chExt cx="488412" cy="488412"/>
          </a:xfrm>
        </p:grpSpPr>
        <p:sp>
          <p:nvSpPr>
            <p:cNvPr id="5" name="Знак ''минус'' 4">
              <a:extLst>
                <a:ext uri="{FF2B5EF4-FFF2-40B4-BE49-F238E27FC236}">
                  <a16:creationId xmlns:a16="http://schemas.microsoft.com/office/drawing/2014/main" id="{503605F3-B6D2-1FAE-D58C-BAA2A5F9B852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Знак ''минус'' 6">
              <a:extLst>
                <a:ext uri="{FF2B5EF4-FFF2-40B4-BE49-F238E27FC236}">
                  <a16:creationId xmlns:a16="http://schemas.microsoft.com/office/drawing/2014/main" id="{FAFC4189-A49A-4511-EFC8-3FE9445E6153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22CE7CF-CF1E-E867-2842-F963049324A6}"/>
              </a:ext>
            </a:extLst>
          </p:cNvPr>
          <p:cNvGrpSpPr/>
          <p:nvPr/>
        </p:nvGrpSpPr>
        <p:grpSpPr>
          <a:xfrm rot="16200000">
            <a:off x="10003374" y="3184795"/>
            <a:ext cx="488412" cy="488412"/>
            <a:chOff x="1193814" y="3184795"/>
            <a:chExt cx="488412" cy="488412"/>
          </a:xfrm>
        </p:grpSpPr>
        <p:sp>
          <p:nvSpPr>
            <p:cNvPr id="10" name="Знак ''минус'' 9">
              <a:extLst>
                <a:ext uri="{FF2B5EF4-FFF2-40B4-BE49-F238E27FC236}">
                  <a16:creationId xmlns:a16="http://schemas.microsoft.com/office/drawing/2014/main" id="{D32BDAAA-6EE9-28CF-E263-39ADC26935F1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Знак ''минус'' 10">
              <a:extLst>
                <a:ext uri="{FF2B5EF4-FFF2-40B4-BE49-F238E27FC236}">
                  <a16:creationId xmlns:a16="http://schemas.microsoft.com/office/drawing/2014/main" id="{357CEA56-C078-D028-B73B-C421650C6BFD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930B39C3-3D3A-31EA-13B5-2C19A7CEF653}"/>
              </a:ext>
            </a:extLst>
          </p:cNvPr>
          <p:cNvGrpSpPr/>
          <p:nvPr/>
        </p:nvGrpSpPr>
        <p:grpSpPr>
          <a:xfrm>
            <a:off x="5666056" y="427832"/>
            <a:ext cx="488412" cy="488412"/>
            <a:chOff x="1193814" y="3184795"/>
            <a:chExt cx="488412" cy="488412"/>
          </a:xfrm>
        </p:grpSpPr>
        <p:sp>
          <p:nvSpPr>
            <p:cNvPr id="13" name="Знак ''минус'' 12">
              <a:extLst>
                <a:ext uri="{FF2B5EF4-FFF2-40B4-BE49-F238E27FC236}">
                  <a16:creationId xmlns:a16="http://schemas.microsoft.com/office/drawing/2014/main" id="{2D047185-62F0-2807-6E6B-C5B018A8F7ED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Знак ''минус'' 13">
              <a:extLst>
                <a:ext uri="{FF2B5EF4-FFF2-40B4-BE49-F238E27FC236}">
                  <a16:creationId xmlns:a16="http://schemas.microsoft.com/office/drawing/2014/main" id="{DD21618D-0185-BBED-F9C7-A586E21E3D5B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65774661-6BA4-F6A0-2544-C2633C9F363C}"/>
              </a:ext>
            </a:extLst>
          </p:cNvPr>
          <p:cNvGrpSpPr/>
          <p:nvPr/>
        </p:nvGrpSpPr>
        <p:grpSpPr>
          <a:xfrm>
            <a:off x="5562331" y="5941755"/>
            <a:ext cx="488412" cy="488412"/>
            <a:chOff x="1193814" y="3184795"/>
            <a:chExt cx="488412" cy="488412"/>
          </a:xfrm>
        </p:grpSpPr>
        <p:sp>
          <p:nvSpPr>
            <p:cNvPr id="16" name="Знак ''минус'' 15">
              <a:extLst>
                <a:ext uri="{FF2B5EF4-FFF2-40B4-BE49-F238E27FC236}">
                  <a16:creationId xmlns:a16="http://schemas.microsoft.com/office/drawing/2014/main" id="{9ACA7397-B35B-6E3B-D6C5-35BFF9E52D47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Знак ''минус'' 16">
              <a:extLst>
                <a:ext uri="{FF2B5EF4-FFF2-40B4-BE49-F238E27FC236}">
                  <a16:creationId xmlns:a16="http://schemas.microsoft.com/office/drawing/2014/main" id="{EFB21DFA-F3BF-E056-3476-47D75A43C593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96A75717-36DE-81E0-FC0A-5B06B1859581}"/>
              </a:ext>
            </a:extLst>
          </p:cNvPr>
          <p:cNvGrpSpPr/>
          <p:nvPr/>
        </p:nvGrpSpPr>
        <p:grpSpPr>
          <a:xfrm>
            <a:off x="1288519" y="512572"/>
            <a:ext cx="506447" cy="526377"/>
            <a:chOff x="1175779" y="3325277"/>
            <a:chExt cx="506447" cy="526377"/>
          </a:xfrm>
        </p:grpSpPr>
        <p:sp>
          <p:nvSpPr>
            <p:cNvPr id="19" name="Знак ''минус'' 18">
              <a:extLst>
                <a:ext uri="{FF2B5EF4-FFF2-40B4-BE49-F238E27FC236}">
                  <a16:creationId xmlns:a16="http://schemas.microsoft.com/office/drawing/2014/main" id="{746CBC48-1248-8A82-0C21-A4C0AB557A23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Знак ''минус'' 19">
              <a:extLst>
                <a:ext uri="{FF2B5EF4-FFF2-40B4-BE49-F238E27FC236}">
                  <a16:creationId xmlns:a16="http://schemas.microsoft.com/office/drawing/2014/main" id="{AACA7350-6DBA-8845-BF8D-3FF6DF3DBF94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24DC117A-BCC5-8151-AE9B-818C90462EBE}"/>
              </a:ext>
            </a:extLst>
          </p:cNvPr>
          <p:cNvGrpSpPr/>
          <p:nvPr/>
        </p:nvGrpSpPr>
        <p:grpSpPr>
          <a:xfrm rot="16200000">
            <a:off x="1344260" y="5809087"/>
            <a:ext cx="506447" cy="526377"/>
            <a:chOff x="1175779" y="3325277"/>
            <a:chExt cx="506447" cy="526377"/>
          </a:xfrm>
        </p:grpSpPr>
        <p:sp>
          <p:nvSpPr>
            <p:cNvPr id="22" name="Знак ''минус'' 21">
              <a:extLst>
                <a:ext uri="{FF2B5EF4-FFF2-40B4-BE49-F238E27FC236}">
                  <a16:creationId xmlns:a16="http://schemas.microsoft.com/office/drawing/2014/main" id="{7BCBE777-7D7C-0126-71FB-B256A195E236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Знак ''минус'' 22">
              <a:extLst>
                <a:ext uri="{FF2B5EF4-FFF2-40B4-BE49-F238E27FC236}">
                  <a16:creationId xmlns:a16="http://schemas.microsoft.com/office/drawing/2014/main" id="{62D29854-09A2-D36D-582C-72E7A654B547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8FB2DD97-2BE6-806A-188F-B186DF6EA989}"/>
              </a:ext>
            </a:extLst>
          </p:cNvPr>
          <p:cNvGrpSpPr/>
          <p:nvPr/>
        </p:nvGrpSpPr>
        <p:grpSpPr>
          <a:xfrm rot="5400000">
            <a:off x="10099092" y="481538"/>
            <a:ext cx="506447" cy="526377"/>
            <a:chOff x="1175779" y="3325277"/>
            <a:chExt cx="506447" cy="526377"/>
          </a:xfrm>
        </p:grpSpPr>
        <p:sp>
          <p:nvSpPr>
            <p:cNvPr id="28" name="Знак ''минус'' 27">
              <a:extLst>
                <a:ext uri="{FF2B5EF4-FFF2-40B4-BE49-F238E27FC236}">
                  <a16:creationId xmlns:a16="http://schemas.microsoft.com/office/drawing/2014/main" id="{A1375DE8-F9B9-5836-A9AF-1B15BF5F327E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Знак ''минус'' 28">
              <a:extLst>
                <a:ext uri="{FF2B5EF4-FFF2-40B4-BE49-F238E27FC236}">
                  <a16:creationId xmlns:a16="http://schemas.microsoft.com/office/drawing/2014/main" id="{713A5A86-26F9-E1BA-98FF-D0FE24718672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6CDE9A52-ECE8-89FF-C442-BE797A6834C0}"/>
              </a:ext>
            </a:extLst>
          </p:cNvPr>
          <p:cNvGrpSpPr/>
          <p:nvPr/>
        </p:nvGrpSpPr>
        <p:grpSpPr>
          <a:xfrm rot="10800000">
            <a:off x="10154833" y="5778053"/>
            <a:ext cx="506447" cy="526377"/>
            <a:chOff x="1175779" y="3325277"/>
            <a:chExt cx="506447" cy="526377"/>
          </a:xfrm>
        </p:grpSpPr>
        <p:sp>
          <p:nvSpPr>
            <p:cNvPr id="31" name="Знак ''минус'' 30">
              <a:extLst>
                <a:ext uri="{FF2B5EF4-FFF2-40B4-BE49-F238E27FC236}">
                  <a16:creationId xmlns:a16="http://schemas.microsoft.com/office/drawing/2014/main" id="{012312E3-54CA-4204-6CA1-2C25FEED3E11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2" name="Знак ''минус'' 31">
              <a:extLst>
                <a:ext uri="{FF2B5EF4-FFF2-40B4-BE49-F238E27FC236}">
                  <a16:creationId xmlns:a16="http://schemas.microsoft.com/office/drawing/2014/main" id="{E1D075E2-5B84-A28F-A051-8C6BC0527809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185124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7901CE75-FA01-8EB9-17CD-684BF1A64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6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159462"/>
            <a:ext cx="12192000" cy="812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ED780380-58C4-6A33-7CEE-724B617B32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9982" b="79918"/>
          <a:stretch/>
        </p:blipFill>
        <p:spPr bwMode="auto">
          <a:xfrm rot="21030969">
            <a:off x="2143349" y="3083327"/>
            <a:ext cx="4365057" cy="2792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BA2FA0A4-98F0-7685-FE7E-7B6F961AB3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018" t="40329" b="39187"/>
          <a:stretch/>
        </p:blipFill>
        <p:spPr bwMode="auto">
          <a:xfrm rot="218829">
            <a:off x="5877895" y="3189869"/>
            <a:ext cx="3950132" cy="2579636"/>
          </a:xfrm>
          <a:prstGeom prst="rect">
            <a:avLst/>
          </a:prstGeom>
          <a:noFill/>
          <a:effectLst>
            <a:outerShdw blurRad="254000" dist="50800" dir="54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9733C5F3-4DA2-AA04-319F-A5DA3DC4E278}"/>
              </a:ext>
            </a:extLst>
          </p:cNvPr>
          <p:cNvGrpSpPr/>
          <p:nvPr/>
        </p:nvGrpSpPr>
        <p:grpSpPr>
          <a:xfrm>
            <a:off x="2139707" y="995207"/>
            <a:ext cx="8325583" cy="1484319"/>
            <a:chOff x="1293770" y="116378"/>
            <a:chExt cx="8325583" cy="1484319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0579B827-F18E-3183-7010-253A5DF097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653" t="24340" r="17887" b="58953"/>
            <a:stretch/>
          </p:blipFill>
          <p:spPr>
            <a:xfrm>
              <a:off x="1332058" y="116378"/>
              <a:ext cx="8287295" cy="1484319"/>
            </a:xfrm>
            <a:prstGeom prst="rect">
              <a:avLst/>
            </a:prstGeom>
            <a:effectLst>
              <a:outerShdw blurRad="279400" dist="50800" dir="5400000" algn="ctr" rotWithShape="0">
                <a:schemeClr val="tx1"/>
              </a:outerShdw>
            </a:effectLst>
          </p:spPr>
        </p:pic>
        <p:sp>
          <p:nvSpPr>
            <p:cNvPr id="6" name="Google Shape;135;p13">
              <a:extLst>
                <a:ext uri="{FF2B5EF4-FFF2-40B4-BE49-F238E27FC236}">
                  <a16:creationId xmlns:a16="http://schemas.microsoft.com/office/drawing/2014/main" id="{1FEC97C8-9F79-60C3-3850-259916C16B45}"/>
                </a:ext>
              </a:extLst>
            </p:cNvPr>
            <p:cNvSpPr txBox="1">
              <a:spLocks/>
            </p:cNvSpPr>
            <p:nvPr/>
          </p:nvSpPr>
          <p:spPr>
            <a:xfrm>
              <a:off x="3308466" y="210752"/>
              <a:ext cx="5751672" cy="83004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60000"/>
                </a:lnSpc>
                <a:spcBef>
                  <a:spcPts val="0"/>
                </a:spcBef>
                <a:spcAft>
                  <a:spcPts val="1500"/>
                </a:spcAft>
                <a:buFont typeface="Arial" panose="020B0604020202020204" pitchFamily="34" charset="0"/>
                <a:buNone/>
              </a:pPr>
              <a:r>
                <a:rPr lang="ru-RU" sz="1400" dirty="0">
                  <a:latin typeface="Montserrat SemiBold" panose="00000700000000000000" pitchFamily="2" charset="-52"/>
                </a:rPr>
                <a:t>Категориальные признаки имеют понятное распределение, в то время как числовые невозможно проанализировать из-за их кодирования.</a:t>
              </a:r>
            </a:p>
          </p:txBody>
        </p:sp>
        <p:sp>
          <p:nvSpPr>
            <p:cNvPr id="8" name="Google Shape;135;p13">
              <a:extLst>
                <a:ext uri="{FF2B5EF4-FFF2-40B4-BE49-F238E27FC236}">
                  <a16:creationId xmlns:a16="http://schemas.microsoft.com/office/drawing/2014/main" id="{933758E9-86A6-BD39-8D71-06B1C9AF5AFE}"/>
                </a:ext>
              </a:extLst>
            </p:cNvPr>
            <p:cNvSpPr txBox="1">
              <a:spLocks/>
            </p:cNvSpPr>
            <p:nvPr/>
          </p:nvSpPr>
          <p:spPr>
            <a:xfrm rot="20691402">
              <a:off x="1293770" y="355360"/>
              <a:ext cx="1939961" cy="83004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60000"/>
                </a:lnSpc>
                <a:spcBef>
                  <a:spcPts val="0"/>
                </a:spcBef>
                <a:spcAft>
                  <a:spcPts val="1500"/>
                </a:spcAft>
                <a:buFont typeface="Arial" panose="020B0604020202020204" pitchFamily="34" charset="0"/>
                <a:buNone/>
              </a:pPr>
              <a:r>
                <a:rPr lang="ru-RU" sz="1600" dirty="0">
                  <a:latin typeface="Montserrat SemiBold" panose="00000700000000000000" pitchFamily="2" charset="-52"/>
                </a:rPr>
                <a:t>Понимание данных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0550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F1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C9705F8-B213-6C17-369F-575D79C07AD6}"/>
              </a:ext>
            </a:extLst>
          </p:cNvPr>
          <p:cNvSpPr/>
          <p:nvPr/>
        </p:nvSpPr>
        <p:spPr>
          <a:xfrm>
            <a:off x="2524125" y="1395412"/>
            <a:ext cx="6772274" cy="40671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B1E9CF-8F27-480B-35AE-39E0C635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4255" y="2921133"/>
            <a:ext cx="4752975" cy="2060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6000" dirty="0">
                <a:solidFill>
                  <a:srgbClr val="CBF114"/>
                </a:solidFill>
              </a:rPr>
              <a:t>Уникальность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C07C44CB-C08C-3330-2886-7AC82A27E354}"/>
              </a:ext>
            </a:extLst>
          </p:cNvPr>
          <p:cNvGrpSpPr/>
          <p:nvPr/>
        </p:nvGrpSpPr>
        <p:grpSpPr>
          <a:xfrm>
            <a:off x="1251761" y="3184794"/>
            <a:ext cx="488412" cy="488412"/>
            <a:chOff x="1193814" y="3184795"/>
            <a:chExt cx="488412" cy="488412"/>
          </a:xfrm>
        </p:grpSpPr>
        <p:sp>
          <p:nvSpPr>
            <p:cNvPr id="5" name="Знак ''минус'' 4">
              <a:extLst>
                <a:ext uri="{FF2B5EF4-FFF2-40B4-BE49-F238E27FC236}">
                  <a16:creationId xmlns:a16="http://schemas.microsoft.com/office/drawing/2014/main" id="{503605F3-B6D2-1FAE-D58C-BAA2A5F9B852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Знак ''минус'' 6">
              <a:extLst>
                <a:ext uri="{FF2B5EF4-FFF2-40B4-BE49-F238E27FC236}">
                  <a16:creationId xmlns:a16="http://schemas.microsoft.com/office/drawing/2014/main" id="{FAFC4189-A49A-4511-EFC8-3FE9445E6153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22CE7CF-CF1E-E867-2842-F963049324A6}"/>
              </a:ext>
            </a:extLst>
          </p:cNvPr>
          <p:cNvGrpSpPr/>
          <p:nvPr/>
        </p:nvGrpSpPr>
        <p:grpSpPr>
          <a:xfrm rot="16200000">
            <a:off x="10003374" y="3184795"/>
            <a:ext cx="488412" cy="488412"/>
            <a:chOff x="1193814" y="3184795"/>
            <a:chExt cx="488412" cy="488412"/>
          </a:xfrm>
        </p:grpSpPr>
        <p:sp>
          <p:nvSpPr>
            <p:cNvPr id="10" name="Знак ''минус'' 9">
              <a:extLst>
                <a:ext uri="{FF2B5EF4-FFF2-40B4-BE49-F238E27FC236}">
                  <a16:creationId xmlns:a16="http://schemas.microsoft.com/office/drawing/2014/main" id="{D32BDAAA-6EE9-28CF-E263-39ADC26935F1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Знак ''минус'' 10">
              <a:extLst>
                <a:ext uri="{FF2B5EF4-FFF2-40B4-BE49-F238E27FC236}">
                  <a16:creationId xmlns:a16="http://schemas.microsoft.com/office/drawing/2014/main" id="{357CEA56-C078-D028-B73B-C421650C6BFD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930B39C3-3D3A-31EA-13B5-2C19A7CEF653}"/>
              </a:ext>
            </a:extLst>
          </p:cNvPr>
          <p:cNvGrpSpPr/>
          <p:nvPr/>
        </p:nvGrpSpPr>
        <p:grpSpPr>
          <a:xfrm>
            <a:off x="5666056" y="427832"/>
            <a:ext cx="488412" cy="488412"/>
            <a:chOff x="1193814" y="3184795"/>
            <a:chExt cx="488412" cy="488412"/>
          </a:xfrm>
        </p:grpSpPr>
        <p:sp>
          <p:nvSpPr>
            <p:cNvPr id="13" name="Знак ''минус'' 12">
              <a:extLst>
                <a:ext uri="{FF2B5EF4-FFF2-40B4-BE49-F238E27FC236}">
                  <a16:creationId xmlns:a16="http://schemas.microsoft.com/office/drawing/2014/main" id="{2D047185-62F0-2807-6E6B-C5B018A8F7ED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Знак ''минус'' 13">
              <a:extLst>
                <a:ext uri="{FF2B5EF4-FFF2-40B4-BE49-F238E27FC236}">
                  <a16:creationId xmlns:a16="http://schemas.microsoft.com/office/drawing/2014/main" id="{DD21618D-0185-BBED-F9C7-A586E21E3D5B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65774661-6BA4-F6A0-2544-C2633C9F363C}"/>
              </a:ext>
            </a:extLst>
          </p:cNvPr>
          <p:cNvGrpSpPr/>
          <p:nvPr/>
        </p:nvGrpSpPr>
        <p:grpSpPr>
          <a:xfrm>
            <a:off x="5562331" y="5941755"/>
            <a:ext cx="488412" cy="488412"/>
            <a:chOff x="1193814" y="3184795"/>
            <a:chExt cx="488412" cy="488412"/>
          </a:xfrm>
        </p:grpSpPr>
        <p:sp>
          <p:nvSpPr>
            <p:cNvPr id="16" name="Знак ''минус'' 15">
              <a:extLst>
                <a:ext uri="{FF2B5EF4-FFF2-40B4-BE49-F238E27FC236}">
                  <a16:creationId xmlns:a16="http://schemas.microsoft.com/office/drawing/2014/main" id="{9ACA7397-B35B-6E3B-D6C5-35BFF9E52D47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Знак ''минус'' 16">
              <a:extLst>
                <a:ext uri="{FF2B5EF4-FFF2-40B4-BE49-F238E27FC236}">
                  <a16:creationId xmlns:a16="http://schemas.microsoft.com/office/drawing/2014/main" id="{EFB21DFA-F3BF-E056-3476-47D75A43C593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96A75717-36DE-81E0-FC0A-5B06B1859581}"/>
              </a:ext>
            </a:extLst>
          </p:cNvPr>
          <p:cNvGrpSpPr/>
          <p:nvPr/>
        </p:nvGrpSpPr>
        <p:grpSpPr>
          <a:xfrm>
            <a:off x="1288519" y="512572"/>
            <a:ext cx="506447" cy="526377"/>
            <a:chOff x="1175779" y="3325277"/>
            <a:chExt cx="506447" cy="526377"/>
          </a:xfrm>
        </p:grpSpPr>
        <p:sp>
          <p:nvSpPr>
            <p:cNvPr id="19" name="Знак ''минус'' 18">
              <a:extLst>
                <a:ext uri="{FF2B5EF4-FFF2-40B4-BE49-F238E27FC236}">
                  <a16:creationId xmlns:a16="http://schemas.microsoft.com/office/drawing/2014/main" id="{746CBC48-1248-8A82-0C21-A4C0AB557A23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Знак ''минус'' 19">
              <a:extLst>
                <a:ext uri="{FF2B5EF4-FFF2-40B4-BE49-F238E27FC236}">
                  <a16:creationId xmlns:a16="http://schemas.microsoft.com/office/drawing/2014/main" id="{AACA7350-6DBA-8845-BF8D-3FF6DF3DBF94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24DC117A-BCC5-8151-AE9B-818C90462EBE}"/>
              </a:ext>
            </a:extLst>
          </p:cNvPr>
          <p:cNvGrpSpPr/>
          <p:nvPr/>
        </p:nvGrpSpPr>
        <p:grpSpPr>
          <a:xfrm rot="16200000">
            <a:off x="1344260" y="5809087"/>
            <a:ext cx="506447" cy="526377"/>
            <a:chOff x="1175779" y="3325277"/>
            <a:chExt cx="506447" cy="526377"/>
          </a:xfrm>
        </p:grpSpPr>
        <p:sp>
          <p:nvSpPr>
            <p:cNvPr id="22" name="Знак ''минус'' 21">
              <a:extLst>
                <a:ext uri="{FF2B5EF4-FFF2-40B4-BE49-F238E27FC236}">
                  <a16:creationId xmlns:a16="http://schemas.microsoft.com/office/drawing/2014/main" id="{7BCBE777-7D7C-0126-71FB-B256A195E236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Знак ''минус'' 22">
              <a:extLst>
                <a:ext uri="{FF2B5EF4-FFF2-40B4-BE49-F238E27FC236}">
                  <a16:creationId xmlns:a16="http://schemas.microsoft.com/office/drawing/2014/main" id="{62D29854-09A2-D36D-582C-72E7A654B547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8FB2DD97-2BE6-806A-188F-B186DF6EA989}"/>
              </a:ext>
            </a:extLst>
          </p:cNvPr>
          <p:cNvGrpSpPr/>
          <p:nvPr/>
        </p:nvGrpSpPr>
        <p:grpSpPr>
          <a:xfrm rot="5400000">
            <a:off x="10099092" y="481538"/>
            <a:ext cx="506447" cy="526377"/>
            <a:chOff x="1175779" y="3325277"/>
            <a:chExt cx="506447" cy="526377"/>
          </a:xfrm>
        </p:grpSpPr>
        <p:sp>
          <p:nvSpPr>
            <p:cNvPr id="28" name="Знак ''минус'' 27">
              <a:extLst>
                <a:ext uri="{FF2B5EF4-FFF2-40B4-BE49-F238E27FC236}">
                  <a16:creationId xmlns:a16="http://schemas.microsoft.com/office/drawing/2014/main" id="{A1375DE8-F9B9-5836-A9AF-1B15BF5F327E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Знак ''минус'' 28">
              <a:extLst>
                <a:ext uri="{FF2B5EF4-FFF2-40B4-BE49-F238E27FC236}">
                  <a16:creationId xmlns:a16="http://schemas.microsoft.com/office/drawing/2014/main" id="{713A5A86-26F9-E1BA-98FF-D0FE24718672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6CDE9A52-ECE8-89FF-C442-BE797A6834C0}"/>
              </a:ext>
            </a:extLst>
          </p:cNvPr>
          <p:cNvGrpSpPr/>
          <p:nvPr/>
        </p:nvGrpSpPr>
        <p:grpSpPr>
          <a:xfrm rot="10800000">
            <a:off x="10154833" y="5778053"/>
            <a:ext cx="506447" cy="526377"/>
            <a:chOff x="1175779" y="3325277"/>
            <a:chExt cx="506447" cy="526377"/>
          </a:xfrm>
        </p:grpSpPr>
        <p:sp>
          <p:nvSpPr>
            <p:cNvPr id="31" name="Знак ''минус'' 30">
              <a:extLst>
                <a:ext uri="{FF2B5EF4-FFF2-40B4-BE49-F238E27FC236}">
                  <a16:creationId xmlns:a16="http://schemas.microsoft.com/office/drawing/2014/main" id="{012312E3-54CA-4204-6CA1-2C25FEED3E11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2" name="Знак ''минус'' 31">
              <a:extLst>
                <a:ext uri="{FF2B5EF4-FFF2-40B4-BE49-F238E27FC236}">
                  <a16:creationId xmlns:a16="http://schemas.microsoft.com/office/drawing/2014/main" id="{E1D075E2-5B84-A28F-A051-8C6BC0527809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4196831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1832E9-83CA-AF53-6098-EE089DABF0D7}"/>
              </a:ext>
            </a:extLst>
          </p:cNvPr>
          <p:cNvSpPr txBox="1"/>
          <p:nvPr/>
        </p:nvSpPr>
        <p:spPr>
          <a:xfrm>
            <a:off x="3511544" y="352954"/>
            <a:ext cx="60690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CBF114"/>
                </a:solidFill>
                <a:latin typeface="Montserrat Black" pitchFamily="2" charset="-52"/>
              </a:rPr>
              <a:t>Умное заполнение пустых значений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A49EC6A-8072-3C6C-B819-02D5A1306FB2}"/>
              </a:ext>
            </a:extLst>
          </p:cNvPr>
          <p:cNvGrpSpPr/>
          <p:nvPr/>
        </p:nvGrpSpPr>
        <p:grpSpPr>
          <a:xfrm rot="21286069">
            <a:off x="412001" y="3614392"/>
            <a:ext cx="4214648" cy="3254197"/>
            <a:chOff x="65435" y="3507577"/>
            <a:chExt cx="4214648" cy="3254197"/>
          </a:xfrm>
        </p:grpSpPr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152F3399-CF4C-195A-432F-A996182855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08" t="49460"/>
            <a:stretch/>
          </p:blipFill>
          <p:spPr>
            <a:xfrm>
              <a:off x="65435" y="3507577"/>
              <a:ext cx="4214648" cy="3254197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94E9A46-00EE-B600-A2E0-2C4C6759CBAD}"/>
                </a:ext>
              </a:extLst>
            </p:cNvPr>
            <p:cNvSpPr txBox="1"/>
            <p:nvPr/>
          </p:nvSpPr>
          <p:spPr>
            <a:xfrm>
              <a:off x="682183" y="3794648"/>
              <a:ext cx="2898648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ru-RU" sz="2000" dirty="0">
                  <a:latin typeface="Montserrat Black" pitchFamily="2" charset="-52"/>
                </a:rPr>
                <a:t>2</a:t>
              </a:r>
            </a:p>
            <a:p>
              <a:r>
                <a:rPr lang="ru-RU" sz="1600" dirty="0">
                  <a:solidFill>
                    <a:schemeClr val="bg2">
                      <a:lumMod val="10000"/>
                    </a:schemeClr>
                  </a:solidFill>
                  <a:latin typeface="Cascadia Code SemiLight" panose="020B0609020000020004" pitchFamily="49" charset="0"/>
                  <a:cs typeface="Cascadia Code SemiLight" panose="020B0609020000020004" pitchFamily="49" charset="0"/>
                </a:rPr>
                <a:t>Алгоритм умеет заполнять </a:t>
              </a:r>
              <a:r>
                <a:rPr lang="en-US" sz="1600" dirty="0">
                  <a:solidFill>
                    <a:schemeClr val="bg2">
                      <a:lumMod val="10000"/>
                    </a:schemeClr>
                  </a:solidFill>
                  <a:latin typeface="Cascadia Code SemiLight" panose="020B0609020000020004" pitchFamily="49" charset="0"/>
                  <a:cs typeface="Cascadia Code SemiLight" panose="020B0609020000020004" pitchFamily="49" charset="0"/>
                </a:rPr>
                <a:t>NaN </a:t>
              </a:r>
              <a:r>
                <a:rPr lang="ru-RU" sz="1600" dirty="0">
                  <a:solidFill>
                    <a:schemeClr val="bg2">
                      <a:lumMod val="10000"/>
                    </a:schemeClr>
                  </a:solidFill>
                  <a:latin typeface="Cascadia Code SemiLight" panose="020B0609020000020004" pitchFamily="49" charset="0"/>
                  <a:cs typeface="Cascadia Code SemiLight" panose="020B0609020000020004" pitchFamily="49" charset="0"/>
                </a:rPr>
                <a:t>значения основываясь на индивидуальной статистике для каждого клиента</a:t>
              </a:r>
            </a:p>
            <a:p>
              <a:endParaRPr lang="ru-RU" dirty="0">
                <a:solidFill>
                  <a:schemeClr val="bg1"/>
                </a:solidFill>
              </a:endParaRPr>
            </a:p>
          </p:txBody>
        </p:sp>
      </p:grpSp>
      <p:pic>
        <p:nvPicPr>
          <p:cNvPr id="56" name="Рисунок 55">
            <a:extLst>
              <a:ext uri="{FF2B5EF4-FFF2-40B4-BE49-F238E27FC236}">
                <a16:creationId xmlns:a16="http://schemas.microsoft.com/office/drawing/2014/main" id="{6FF12EBB-BED2-8F1F-0626-24B963BE5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2911" y="1439255"/>
            <a:ext cx="5766073" cy="3110645"/>
          </a:xfrm>
          <a:prstGeom prst="rect">
            <a:avLst/>
          </a:prstGeom>
        </p:spPr>
      </p:pic>
      <p:pic>
        <p:nvPicPr>
          <p:cNvPr id="58" name="Рисунок 57">
            <a:extLst>
              <a:ext uri="{FF2B5EF4-FFF2-40B4-BE49-F238E27FC236}">
                <a16:creationId xmlns:a16="http://schemas.microsoft.com/office/drawing/2014/main" id="{DAB5246B-E90C-F9C4-5E46-727816CE58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5849" y="4842288"/>
            <a:ext cx="5124486" cy="1810698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75051E28-1862-395A-349D-1F7985EFFA65}"/>
              </a:ext>
            </a:extLst>
          </p:cNvPr>
          <p:cNvSpPr txBox="1"/>
          <p:nvPr/>
        </p:nvSpPr>
        <p:spPr>
          <a:xfrm>
            <a:off x="5193462" y="1146867"/>
            <a:ext cx="452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Black" pitchFamily="2" charset="-52"/>
              </a:rPr>
              <a:t>1</a:t>
            </a:r>
            <a:endParaRPr lang="ru-RU" sz="32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C8145A8-255F-2911-A3C7-C6C751EB2037}"/>
              </a:ext>
            </a:extLst>
          </p:cNvPr>
          <p:cNvSpPr txBox="1"/>
          <p:nvPr/>
        </p:nvSpPr>
        <p:spPr>
          <a:xfrm>
            <a:off x="5193462" y="4549901"/>
            <a:ext cx="452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Black" pitchFamily="2" charset="-52"/>
              </a:rPr>
              <a:t>2</a:t>
            </a:r>
            <a:endParaRPr lang="ru-RU" sz="32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E3D32FB6-5EE9-F33B-80A9-7B96D621CFA5}"/>
              </a:ext>
            </a:extLst>
          </p:cNvPr>
          <p:cNvGrpSpPr/>
          <p:nvPr/>
        </p:nvGrpSpPr>
        <p:grpSpPr>
          <a:xfrm rot="504030">
            <a:off x="439883" y="636869"/>
            <a:ext cx="4120055" cy="3126940"/>
            <a:chOff x="187367" y="402703"/>
            <a:chExt cx="4120055" cy="3126940"/>
          </a:xfrm>
        </p:grpSpPr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12266862-8F54-11C9-6108-6A456ADE51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148"/>
                      </a14:imgEffect>
                      <a14:imgEffect>
                        <a14:saturation sat="15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942" b="51437"/>
            <a:stretch/>
          </p:blipFill>
          <p:spPr>
            <a:xfrm>
              <a:off x="187367" y="402703"/>
              <a:ext cx="4120055" cy="3126940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CB508D5-0BF1-0B99-A56B-8DB7F519E8E7}"/>
                </a:ext>
              </a:extLst>
            </p:cNvPr>
            <p:cNvSpPr txBox="1"/>
            <p:nvPr/>
          </p:nvSpPr>
          <p:spPr>
            <a:xfrm>
              <a:off x="590134" y="1484098"/>
              <a:ext cx="3314519" cy="11387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latin typeface="Montserrat Black" pitchFamily="2" charset="-52"/>
                </a:rPr>
                <a:t>1</a:t>
              </a:r>
              <a:endParaRPr lang="ru-RU" sz="2000" dirty="0">
                <a:latin typeface="Montserrat Black" pitchFamily="2" charset="-52"/>
              </a:endParaRPr>
            </a:p>
            <a:p>
              <a:r>
                <a:rPr lang="ru-RU" sz="1600" dirty="0">
                  <a:solidFill>
                    <a:schemeClr val="bg2">
                      <a:lumMod val="10000"/>
                    </a:schemeClr>
                  </a:solidFill>
                  <a:latin typeface="Cascadia Code SemiLight" panose="020B0609020000020004" pitchFamily="49" charset="0"/>
                  <a:cs typeface="Cascadia Code SemiLight" panose="020B0609020000020004" pitchFamily="49" charset="0"/>
                </a:rPr>
                <a:t>Алгоритм умеет заполнять </a:t>
              </a:r>
              <a:r>
                <a:rPr lang="en-US" sz="1600" dirty="0" err="1">
                  <a:solidFill>
                    <a:schemeClr val="bg2">
                      <a:lumMod val="10000"/>
                    </a:schemeClr>
                  </a:solidFill>
                  <a:latin typeface="Cascadia Code SemiLight" panose="020B0609020000020004" pitchFamily="49" charset="0"/>
                  <a:cs typeface="Cascadia Code SemiLight" panose="020B0609020000020004" pitchFamily="49" charset="0"/>
                </a:rPr>
                <a:t>NaN</a:t>
              </a:r>
              <a:r>
                <a:rPr lang="en-US" sz="1600" dirty="0">
                  <a:solidFill>
                    <a:schemeClr val="bg2">
                      <a:lumMod val="10000"/>
                    </a:schemeClr>
                  </a:solidFill>
                  <a:latin typeface="Cascadia Code SemiLight" panose="020B0609020000020004" pitchFamily="49" charset="0"/>
                  <a:cs typeface="Cascadia Code SemiLight" panose="020B0609020000020004" pitchFamily="49" charset="0"/>
                </a:rPr>
                <a:t> </a:t>
              </a:r>
              <a:r>
                <a:rPr lang="ru-RU" sz="1600" dirty="0">
                  <a:solidFill>
                    <a:schemeClr val="bg2">
                      <a:lumMod val="10000"/>
                    </a:schemeClr>
                  </a:solidFill>
                  <a:latin typeface="Cascadia Code SemiLight" panose="020B0609020000020004" pitchFamily="49" charset="0"/>
                  <a:cs typeface="Cascadia Code SemiLight" panose="020B0609020000020004" pitchFamily="49" charset="0"/>
                </a:rPr>
                <a:t>значения с помощью ячеек схожих клиентов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F9197B26-BC55-0B06-FD63-7561C35ED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98416">
            <a:off x="3214952" y="5655596"/>
            <a:ext cx="760186" cy="760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51ACF42-41D8-FC22-0D78-1D9AA936A69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682959">
            <a:off x="-201810" y="259755"/>
            <a:ext cx="2907940" cy="1635716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FAFA490-A116-5A3B-37A1-5437867B87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778685">
            <a:off x="2447509" y="2934750"/>
            <a:ext cx="2947120" cy="165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164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D31A7ADA-A005-E6F0-43A1-337FB4701C7E}"/>
              </a:ext>
            </a:extLst>
          </p:cNvPr>
          <p:cNvGrpSpPr/>
          <p:nvPr/>
        </p:nvGrpSpPr>
        <p:grpSpPr>
          <a:xfrm>
            <a:off x="4459889" y="-299294"/>
            <a:ext cx="2635363" cy="7248096"/>
            <a:chOff x="-16409" y="-299294"/>
            <a:chExt cx="2635363" cy="7248096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B901EDE-2840-9D7D-CF1B-1167DD332E1C}"/>
                </a:ext>
              </a:extLst>
            </p:cNvPr>
            <p:cNvSpPr txBox="1"/>
            <p:nvPr/>
          </p:nvSpPr>
          <p:spPr>
            <a:xfrm>
              <a:off x="9723" y="5933139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7682E67-1144-4C5C-CFB0-E3B0807FBB6D}"/>
                </a:ext>
              </a:extLst>
            </p:cNvPr>
            <p:cNvSpPr txBox="1"/>
            <p:nvPr/>
          </p:nvSpPr>
          <p:spPr>
            <a:xfrm>
              <a:off x="-3573" y="5228283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A608EB8-6B7E-A331-7B2E-34BB9DCD54D5}"/>
                </a:ext>
              </a:extLst>
            </p:cNvPr>
            <p:cNvSpPr txBox="1"/>
            <p:nvPr/>
          </p:nvSpPr>
          <p:spPr>
            <a:xfrm>
              <a:off x="0" y="4565048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EE58DF2-DD88-33E0-C704-A0360B632273}"/>
                </a:ext>
              </a:extLst>
            </p:cNvPr>
            <p:cNvSpPr txBox="1"/>
            <p:nvPr/>
          </p:nvSpPr>
          <p:spPr>
            <a:xfrm>
              <a:off x="-3574" y="3881003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BFB4645-75C5-C95F-9AAB-AEA0A4FB5278}"/>
                </a:ext>
              </a:extLst>
            </p:cNvPr>
            <p:cNvSpPr txBox="1"/>
            <p:nvPr/>
          </p:nvSpPr>
          <p:spPr>
            <a:xfrm>
              <a:off x="-7148" y="3171602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1E717A9-AA84-0517-2B61-08AB5896D0DF}"/>
                </a:ext>
              </a:extLst>
            </p:cNvPr>
            <p:cNvSpPr txBox="1"/>
            <p:nvPr/>
          </p:nvSpPr>
          <p:spPr>
            <a:xfrm>
              <a:off x="-10722" y="2434467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49DACF9-807D-E68F-1143-E121E4F922B9}"/>
                </a:ext>
              </a:extLst>
            </p:cNvPr>
            <p:cNvSpPr txBox="1"/>
            <p:nvPr/>
          </p:nvSpPr>
          <p:spPr>
            <a:xfrm>
              <a:off x="0" y="1760827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0938B35-303B-9B8B-C4F4-873407DB928C}"/>
                </a:ext>
              </a:extLst>
            </p:cNvPr>
            <p:cNvSpPr txBox="1"/>
            <p:nvPr/>
          </p:nvSpPr>
          <p:spPr>
            <a:xfrm>
              <a:off x="-10722" y="1044482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22ADF80-83F0-1202-59C9-1821DFA3F1C4}"/>
                </a:ext>
              </a:extLst>
            </p:cNvPr>
            <p:cNvSpPr txBox="1"/>
            <p:nvPr/>
          </p:nvSpPr>
          <p:spPr>
            <a:xfrm>
              <a:off x="-16408" y="350052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9EF9B80-2A33-69BA-F037-E13E7109BD01}"/>
                </a:ext>
              </a:extLst>
            </p:cNvPr>
            <p:cNvSpPr txBox="1"/>
            <p:nvPr/>
          </p:nvSpPr>
          <p:spPr>
            <a:xfrm>
              <a:off x="-16409" y="-299294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</p:grpSp>
      <p:grpSp>
        <p:nvGrpSpPr>
          <p:cNvPr id="43" name="Группа 42">
            <a:extLst>
              <a:ext uri="{FF2B5EF4-FFF2-40B4-BE49-F238E27FC236}">
                <a16:creationId xmlns:a16="http://schemas.microsoft.com/office/drawing/2014/main" id="{13C59ED5-E3D1-34E1-E937-E9D26FA4A188}"/>
              </a:ext>
            </a:extLst>
          </p:cNvPr>
          <p:cNvGrpSpPr/>
          <p:nvPr/>
        </p:nvGrpSpPr>
        <p:grpSpPr>
          <a:xfrm>
            <a:off x="2238138" y="-299294"/>
            <a:ext cx="2635363" cy="7248096"/>
            <a:chOff x="-16409" y="-299294"/>
            <a:chExt cx="2635363" cy="7248096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D89F1DF-E82B-43C9-6248-C9F25CDB9648}"/>
                </a:ext>
              </a:extLst>
            </p:cNvPr>
            <p:cNvSpPr txBox="1"/>
            <p:nvPr/>
          </p:nvSpPr>
          <p:spPr>
            <a:xfrm>
              <a:off x="9723" y="5933139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5FC6784-E86F-883D-68DA-2BEA6D07BE63}"/>
                </a:ext>
              </a:extLst>
            </p:cNvPr>
            <p:cNvSpPr txBox="1"/>
            <p:nvPr/>
          </p:nvSpPr>
          <p:spPr>
            <a:xfrm>
              <a:off x="-3573" y="5228283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FE3695C-4218-0B79-0825-C9A74BB600AB}"/>
                </a:ext>
              </a:extLst>
            </p:cNvPr>
            <p:cNvSpPr txBox="1"/>
            <p:nvPr/>
          </p:nvSpPr>
          <p:spPr>
            <a:xfrm>
              <a:off x="0" y="4565048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005591A-0196-5DCA-1259-6BCCA9490A3B}"/>
                </a:ext>
              </a:extLst>
            </p:cNvPr>
            <p:cNvSpPr txBox="1"/>
            <p:nvPr/>
          </p:nvSpPr>
          <p:spPr>
            <a:xfrm>
              <a:off x="-3574" y="3881003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F82C941-251E-735C-85EA-BB58222D07EC}"/>
                </a:ext>
              </a:extLst>
            </p:cNvPr>
            <p:cNvSpPr txBox="1"/>
            <p:nvPr/>
          </p:nvSpPr>
          <p:spPr>
            <a:xfrm>
              <a:off x="-7148" y="3171602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1F57498-E2C5-5B14-B77A-5C8D428612BF}"/>
                </a:ext>
              </a:extLst>
            </p:cNvPr>
            <p:cNvSpPr txBox="1"/>
            <p:nvPr/>
          </p:nvSpPr>
          <p:spPr>
            <a:xfrm>
              <a:off x="-10722" y="2434467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C470671-2FA2-98AC-5F07-1BAAED048FCD}"/>
                </a:ext>
              </a:extLst>
            </p:cNvPr>
            <p:cNvSpPr txBox="1"/>
            <p:nvPr/>
          </p:nvSpPr>
          <p:spPr>
            <a:xfrm>
              <a:off x="0" y="1760827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3D1188A-F21C-792A-1CB5-EAC79A1B2948}"/>
                </a:ext>
              </a:extLst>
            </p:cNvPr>
            <p:cNvSpPr txBox="1"/>
            <p:nvPr/>
          </p:nvSpPr>
          <p:spPr>
            <a:xfrm>
              <a:off x="-10722" y="1044482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9E0DD47-0BA0-518E-6537-BED131346ED8}"/>
                </a:ext>
              </a:extLst>
            </p:cNvPr>
            <p:cNvSpPr txBox="1"/>
            <p:nvPr/>
          </p:nvSpPr>
          <p:spPr>
            <a:xfrm>
              <a:off x="-16408" y="350052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15055FA-724A-6B22-1E39-7C5B70F3A56E}"/>
                </a:ext>
              </a:extLst>
            </p:cNvPr>
            <p:cNvSpPr txBox="1"/>
            <p:nvPr/>
          </p:nvSpPr>
          <p:spPr>
            <a:xfrm>
              <a:off x="-16409" y="-299294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23530EF-598F-AB57-27C2-BB5E5BE224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21"/>
          <a:stretch/>
        </p:blipFill>
        <p:spPr bwMode="auto">
          <a:xfrm>
            <a:off x="5854700" y="0"/>
            <a:ext cx="6337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BC4A74-B9C3-B119-F557-C6238F7E90CD}"/>
              </a:ext>
            </a:extLst>
          </p:cNvPr>
          <p:cNvSpPr txBox="1"/>
          <p:nvPr/>
        </p:nvSpPr>
        <p:spPr>
          <a:xfrm>
            <a:off x="7668697" y="1495212"/>
            <a:ext cx="2898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chemeClr val="bg2">
                    <a:lumMod val="25000"/>
                  </a:schemeClr>
                </a:solidFill>
                <a:latin typeface="Montserrat Black" pitchFamily="2" charset="-52"/>
              </a:rPr>
              <a:t>Глубокий анализ признаков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F5B1F4-B5F4-33DC-CAF1-BECF56FE80D7}"/>
              </a:ext>
            </a:extLst>
          </p:cNvPr>
          <p:cNvSpPr txBox="1"/>
          <p:nvPr/>
        </p:nvSpPr>
        <p:spPr>
          <a:xfrm>
            <a:off x="7972848" y="2745081"/>
            <a:ext cx="28986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Мы отбирали получившиеся признаки с помощью библиотек, анализирующих влияние признака на модель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8B5D70-89F9-18D9-6568-BA262A3B05AB}"/>
              </a:ext>
            </a:extLst>
          </p:cNvPr>
          <p:cNvSpPr txBox="1"/>
          <p:nvPr/>
        </p:nvSpPr>
        <p:spPr>
          <a:xfrm>
            <a:off x="7972848" y="4455811"/>
            <a:ext cx="2651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Мы просмотрели около 4000 признаков и отобрали 338 из них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B5AE95-7231-9B3E-F384-75ED21726D9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00"/>
          <a:stretch/>
        </p:blipFill>
        <p:spPr>
          <a:xfrm rot="16200000" flipH="1">
            <a:off x="2449568" y="2741112"/>
            <a:ext cx="7292864" cy="1709040"/>
          </a:xfrm>
          <a:prstGeom prst="rect">
            <a:avLst/>
          </a:prstGeom>
        </p:spPr>
      </p:pic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69C49FB1-A4EB-E8E2-B0B8-AEDF28CD2EFF}"/>
              </a:ext>
            </a:extLst>
          </p:cNvPr>
          <p:cNvGrpSpPr/>
          <p:nvPr/>
        </p:nvGrpSpPr>
        <p:grpSpPr>
          <a:xfrm>
            <a:off x="8873816" y="495224"/>
            <a:ext cx="488412" cy="488412"/>
            <a:chOff x="1193814" y="3184795"/>
            <a:chExt cx="488412" cy="488412"/>
          </a:xfrm>
        </p:grpSpPr>
        <p:sp>
          <p:nvSpPr>
            <p:cNvPr id="15" name="Знак ''минус'' 14">
              <a:extLst>
                <a:ext uri="{FF2B5EF4-FFF2-40B4-BE49-F238E27FC236}">
                  <a16:creationId xmlns:a16="http://schemas.microsoft.com/office/drawing/2014/main" id="{16D64A63-69A6-11E4-9E42-61021503F96A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Знак ''минус'' 15">
              <a:extLst>
                <a:ext uri="{FF2B5EF4-FFF2-40B4-BE49-F238E27FC236}">
                  <a16:creationId xmlns:a16="http://schemas.microsoft.com/office/drawing/2014/main" id="{2BE92B56-B7D3-2A4C-F021-E3CEF5CB6AF7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B33CCD9D-0D86-815C-A987-32BF27B42069}"/>
              </a:ext>
            </a:extLst>
          </p:cNvPr>
          <p:cNvGrpSpPr/>
          <p:nvPr/>
        </p:nvGrpSpPr>
        <p:grpSpPr>
          <a:xfrm rot="18966125">
            <a:off x="7162395" y="485259"/>
            <a:ext cx="506447" cy="526377"/>
            <a:chOff x="1175779" y="3325277"/>
            <a:chExt cx="506447" cy="526377"/>
          </a:xfrm>
        </p:grpSpPr>
        <p:sp>
          <p:nvSpPr>
            <p:cNvPr id="18" name="Знак ''минус'' 17">
              <a:extLst>
                <a:ext uri="{FF2B5EF4-FFF2-40B4-BE49-F238E27FC236}">
                  <a16:creationId xmlns:a16="http://schemas.microsoft.com/office/drawing/2014/main" id="{83ABCC95-86DD-F69B-31BF-7C30D60F05D0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Знак ''минус'' 18">
              <a:extLst>
                <a:ext uri="{FF2B5EF4-FFF2-40B4-BE49-F238E27FC236}">
                  <a16:creationId xmlns:a16="http://schemas.microsoft.com/office/drawing/2014/main" id="{2AEFD20E-C79E-4038-A9A3-DCD6F2954226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AE6E925E-6EE7-5E19-6F6C-8DE6464E61E6}"/>
              </a:ext>
            </a:extLst>
          </p:cNvPr>
          <p:cNvGrpSpPr/>
          <p:nvPr/>
        </p:nvGrpSpPr>
        <p:grpSpPr>
          <a:xfrm rot="8109544">
            <a:off x="10618272" y="485209"/>
            <a:ext cx="506447" cy="526377"/>
            <a:chOff x="1175779" y="3325277"/>
            <a:chExt cx="506447" cy="526377"/>
          </a:xfrm>
        </p:grpSpPr>
        <p:sp>
          <p:nvSpPr>
            <p:cNvPr id="21" name="Знак ''минус'' 20">
              <a:extLst>
                <a:ext uri="{FF2B5EF4-FFF2-40B4-BE49-F238E27FC236}">
                  <a16:creationId xmlns:a16="http://schemas.microsoft.com/office/drawing/2014/main" id="{85AF7B2B-F95A-72DF-C119-27A0DADEAA52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Знак ''минус'' 21">
              <a:extLst>
                <a:ext uri="{FF2B5EF4-FFF2-40B4-BE49-F238E27FC236}">
                  <a16:creationId xmlns:a16="http://schemas.microsoft.com/office/drawing/2014/main" id="{15FDB18F-EC57-54AD-9389-97F159E2850C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978BE11-70E2-94AB-AF20-97F396243186}"/>
              </a:ext>
            </a:extLst>
          </p:cNvPr>
          <p:cNvSpPr txBox="1"/>
          <p:nvPr/>
        </p:nvSpPr>
        <p:spPr>
          <a:xfrm>
            <a:off x="7423890" y="6013114"/>
            <a:ext cx="3876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tserrat ExtraBold" pitchFamily="2" charset="-52"/>
              </a:rPr>
              <a:t>&lt;                +                 &gt;</a:t>
            </a:r>
            <a:endParaRPr lang="ru-RU" sz="2400" dirty="0">
              <a:latin typeface="Montserrat ExtraBold" pitchFamily="2" charset="-52"/>
            </a:endParaRPr>
          </a:p>
        </p:txBody>
      </p: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543F0F76-D6D4-108B-4256-1BFBAEEA7A6A}"/>
              </a:ext>
            </a:extLst>
          </p:cNvPr>
          <p:cNvGrpSpPr/>
          <p:nvPr/>
        </p:nvGrpSpPr>
        <p:grpSpPr>
          <a:xfrm>
            <a:off x="-16409" y="-299294"/>
            <a:ext cx="2635363" cy="7248096"/>
            <a:chOff x="-16409" y="-299294"/>
            <a:chExt cx="2635363" cy="724809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4F10791-1282-7520-4517-21B7B24A4C57}"/>
                </a:ext>
              </a:extLst>
            </p:cNvPr>
            <p:cNvSpPr txBox="1"/>
            <p:nvPr/>
          </p:nvSpPr>
          <p:spPr>
            <a:xfrm>
              <a:off x="9723" y="5933139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1C3AFCF-0BF1-7B94-7357-925DACAC1D42}"/>
                </a:ext>
              </a:extLst>
            </p:cNvPr>
            <p:cNvSpPr txBox="1"/>
            <p:nvPr/>
          </p:nvSpPr>
          <p:spPr>
            <a:xfrm>
              <a:off x="-3573" y="5228283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354ED28-AEC2-FAC8-997E-7D090895FF7E}"/>
                </a:ext>
              </a:extLst>
            </p:cNvPr>
            <p:cNvSpPr txBox="1"/>
            <p:nvPr/>
          </p:nvSpPr>
          <p:spPr>
            <a:xfrm>
              <a:off x="0" y="4565048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00DD95E-EF8A-0E73-A8A1-ECC4A158CF52}"/>
                </a:ext>
              </a:extLst>
            </p:cNvPr>
            <p:cNvSpPr txBox="1"/>
            <p:nvPr/>
          </p:nvSpPr>
          <p:spPr>
            <a:xfrm>
              <a:off x="-3574" y="3881003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EF5FFA9-AE13-FE7F-7872-A3932AEBE102}"/>
                </a:ext>
              </a:extLst>
            </p:cNvPr>
            <p:cNvSpPr txBox="1"/>
            <p:nvPr/>
          </p:nvSpPr>
          <p:spPr>
            <a:xfrm>
              <a:off x="-7148" y="3171602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F98C58F-5F97-324A-91B2-DC13F1640966}"/>
                </a:ext>
              </a:extLst>
            </p:cNvPr>
            <p:cNvSpPr txBox="1"/>
            <p:nvPr/>
          </p:nvSpPr>
          <p:spPr>
            <a:xfrm>
              <a:off x="-10722" y="2434467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88DAA76-9871-4F82-F6EB-7779B9F83E14}"/>
                </a:ext>
              </a:extLst>
            </p:cNvPr>
            <p:cNvSpPr txBox="1"/>
            <p:nvPr/>
          </p:nvSpPr>
          <p:spPr>
            <a:xfrm>
              <a:off x="0" y="1760827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20E363-76E6-095B-04E1-629E995294A9}"/>
                </a:ext>
              </a:extLst>
            </p:cNvPr>
            <p:cNvSpPr txBox="1"/>
            <p:nvPr/>
          </p:nvSpPr>
          <p:spPr>
            <a:xfrm>
              <a:off x="-10722" y="1044482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A9ED946-4006-B5F7-EC48-F6DABE2DEED3}"/>
                </a:ext>
              </a:extLst>
            </p:cNvPr>
            <p:cNvSpPr txBox="1"/>
            <p:nvPr/>
          </p:nvSpPr>
          <p:spPr>
            <a:xfrm>
              <a:off x="-16408" y="350052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0D11003-5124-C03A-CFE7-E65BB7D93D5E}"/>
                </a:ext>
              </a:extLst>
            </p:cNvPr>
            <p:cNvSpPr txBox="1"/>
            <p:nvPr/>
          </p:nvSpPr>
          <p:spPr>
            <a:xfrm>
              <a:off x="-16409" y="-299294"/>
              <a:ext cx="26092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n w="3175">
                    <a:solidFill>
                      <a:schemeClr val="bg1">
                        <a:lumMod val="50000"/>
                      </a:schemeClr>
                    </a:solidFill>
                  </a:ln>
                  <a:noFill/>
                  <a:latin typeface="Montserrat ExtraBold" pitchFamily="2" charset="-52"/>
                </a:rPr>
                <a:t>HYPE</a:t>
              </a:r>
              <a:endParaRPr lang="ru-RU" sz="6000" dirty="0">
                <a:ln w="3175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Montserrat ExtraBold" pitchFamily="2" charset="-52"/>
              </a:endParaRPr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D15AE58A-2E26-EBB0-3622-F7396F7B787C}"/>
              </a:ext>
            </a:extLst>
          </p:cNvPr>
          <p:cNvGrpSpPr/>
          <p:nvPr/>
        </p:nvGrpSpPr>
        <p:grpSpPr>
          <a:xfrm>
            <a:off x="863607" y="5056647"/>
            <a:ext cx="3118849" cy="1418132"/>
            <a:chOff x="1067919" y="4655784"/>
            <a:chExt cx="3118849" cy="1418132"/>
          </a:xfrm>
        </p:grpSpPr>
        <p:pic>
          <p:nvPicPr>
            <p:cNvPr id="34" name="Рисунок 33">
              <a:extLst>
                <a:ext uri="{FF2B5EF4-FFF2-40B4-BE49-F238E27FC236}">
                  <a16:creationId xmlns:a16="http://schemas.microsoft.com/office/drawing/2014/main" id="{5FB4BD34-F86B-B3F0-7949-F0FB79194A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09" t="11140" r="34652" b="75317"/>
            <a:stretch/>
          </p:blipFill>
          <p:spPr>
            <a:xfrm rot="21270791">
              <a:off x="1067919" y="4658949"/>
              <a:ext cx="3118849" cy="1414967"/>
            </a:xfrm>
            <a:prstGeom prst="rect">
              <a:avLst/>
            </a:prstGeom>
            <a:effectLst>
              <a:outerShdw blurRad="279400" dist="50800" dir="5400000" algn="ctr" rotWithShape="0">
                <a:schemeClr val="tx1"/>
              </a:outerShdw>
            </a:effectLst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3C97C31-7EDB-8FDB-9817-C5360BFFB512}"/>
                </a:ext>
              </a:extLst>
            </p:cNvPr>
            <p:cNvSpPr txBox="1"/>
            <p:nvPr/>
          </p:nvSpPr>
          <p:spPr>
            <a:xfrm rot="21246219">
              <a:off x="1403978" y="4655784"/>
              <a:ext cx="2609231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endParaRPr lang="ru-RU" dirty="0">
                <a:solidFill>
                  <a:schemeClr val="bg1"/>
                </a:solidFill>
              </a:endParaRPr>
            </a:p>
            <a:p>
              <a:r>
                <a:rPr lang="ru-RU" dirty="0" err="1"/>
                <a:t>Автогенерацией</a:t>
              </a:r>
              <a:r>
                <a:rPr lang="ru-RU" dirty="0"/>
                <a:t> признаков с помощью различных библиотек</a:t>
              </a:r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D14A33AA-8805-C77D-3EBA-7005CB3ED48E}"/>
              </a:ext>
            </a:extLst>
          </p:cNvPr>
          <p:cNvGrpSpPr/>
          <p:nvPr/>
        </p:nvGrpSpPr>
        <p:grpSpPr>
          <a:xfrm rot="734361">
            <a:off x="1438032" y="3737923"/>
            <a:ext cx="3118849" cy="1414967"/>
            <a:chOff x="2626331" y="3128545"/>
            <a:chExt cx="3118849" cy="1414967"/>
          </a:xfrm>
        </p:grpSpPr>
        <p:pic>
          <p:nvPicPr>
            <p:cNvPr id="37" name="Рисунок 36">
              <a:extLst>
                <a:ext uri="{FF2B5EF4-FFF2-40B4-BE49-F238E27FC236}">
                  <a16:creationId xmlns:a16="http://schemas.microsoft.com/office/drawing/2014/main" id="{F72757BD-814D-0B95-FF73-5D928A9328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09" t="11140" r="34652" b="75317"/>
            <a:stretch/>
          </p:blipFill>
          <p:spPr>
            <a:xfrm rot="21270791">
              <a:off x="2626331" y="3128545"/>
              <a:ext cx="3118849" cy="1414967"/>
            </a:xfrm>
            <a:prstGeom prst="rect">
              <a:avLst/>
            </a:prstGeom>
            <a:effectLst>
              <a:outerShdw blurRad="279400" dist="50800" dir="5400000" algn="ctr" rotWithShape="0">
                <a:schemeClr val="tx1"/>
              </a:outerShdw>
            </a:effectLst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CCB0843-DB28-865A-128B-A74FCC3C7AB6}"/>
                </a:ext>
              </a:extLst>
            </p:cNvPr>
            <p:cNvSpPr txBox="1"/>
            <p:nvPr/>
          </p:nvSpPr>
          <p:spPr>
            <a:xfrm rot="21269036">
              <a:off x="2970259" y="3363381"/>
              <a:ext cx="2595823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/>
                <a:t>Основываясь на логике и знаниях о предметной области</a:t>
              </a:r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3EB24A4-5B60-21D9-4861-404EAE025D7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26" t="33103" b="31978"/>
          <a:stretch/>
        </p:blipFill>
        <p:spPr>
          <a:xfrm rot="922924">
            <a:off x="4225637" y="3770251"/>
            <a:ext cx="986500" cy="7165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A206C7-9294-E4C8-1771-0B6F55904BDD}"/>
              </a:ext>
            </a:extLst>
          </p:cNvPr>
          <p:cNvSpPr txBox="1"/>
          <p:nvPr/>
        </p:nvSpPr>
        <p:spPr>
          <a:xfrm>
            <a:off x="684837" y="1478859"/>
            <a:ext cx="38682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Montserrat Black" pitchFamily="2" charset="-52"/>
              </a:rPr>
              <a:t>Множество признаков, влияющих на предсказания модели</a:t>
            </a:r>
          </a:p>
        </p:txBody>
      </p:sp>
      <p:grpSp>
        <p:nvGrpSpPr>
          <p:cNvPr id="67" name="Группа 66">
            <a:extLst>
              <a:ext uri="{FF2B5EF4-FFF2-40B4-BE49-F238E27FC236}">
                <a16:creationId xmlns:a16="http://schemas.microsoft.com/office/drawing/2014/main" id="{7406A20E-F967-B183-3E97-F1116364A992}"/>
              </a:ext>
            </a:extLst>
          </p:cNvPr>
          <p:cNvGrpSpPr/>
          <p:nvPr/>
        </p:nvGrpSpPr>
        <p:grpSpPr>
          <a:xfrm rot="21301929">
            <a:off x="718371" y="2802436"/>
            <a:ext cx="3705742" cy="1200888"/>
            <a:chOff x="-3068263" y="3198351"/>
            <a:chExt cx="3705742" cy="1200888"/>
          </a:xfrm>
        </p:grpSpPr>
        <p:pic>
          <p:nvPicPr>
            <p:cNvPr id="66" name="Рисунок 65">
              <a:extLst>
                <a:ext uri="{FF2B5EF4-FFF2-40B4-BE49-F238E27FC236}">
                  <a16:creationId xmlns:a16="http://schemas.microsoft.com/office/drawing/2014/main" id="{AAD82AFA-06FD-6066-76D0-28804561F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0800000">
              <a:off x="-3068263" y="3198351"/>
              <a:ext cx="3705742" cy="83831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4658347-0D24-AD48-036E-F4618EEB2AF5}"/>
                </a:ext>
              </a:extLst>
            </p:cNvPr>
            <p:cNvSpPr txBox="1"/>
            <p:nvPr/>
          </p:nvSpPr>
          <p:spPr>
            <a:xfrm>
              <a:off x="-2786288" y="3198910"/>
              <a:ext cx="32004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/>
                <a:t>Мы сгенерировали множество новых признаков</a:t>
              </a:r>
              <a:r>
                <a:rPr lang="en-US" dirty="0"/>
                <a:t>:</a:t>
              </a:r>
            </a:p>
            <a:p>
              <a:endParaRPr lang="en-US" dirty="0">
                <a:solidFill>
                  <a:schemeClr val="bg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ru-RU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3" name="Группа 72">
            <a:extLst>
              <a:ext uri="{FF2B5EF4-FFF2-40B4-BE49-F238E27FC236}">
                <a16:creationId xmlns:a16="http://schemas.microsoft.com/office/drawing/2014/main" id="{7D518A3C-D7BF-585A-C865-5FE97D4FF56C}"/>
              </a:ext>
            </a:extLst>
          </p:cNvPr>
          <p:cNvGrpSpPr/>
          <p:nvPr/>
        </p:nvGrpSpPr>
        <p:grpSpPr>
          <a:xfrm>
            <a:off x="684837" y="1252522"/>
            <a:ext cx="3868234" cy="1175141"/>
            <a:chOff x="-3279005" y="1280116"/>
            <a:chExt cx="3868234" cy="1175141"/>
          </a:xfrm>
        </p:grpSpPr>
        <p:sp>
          <p:nvSpPr>
            <p:cNvPr id="71" name="Прямоугольник 70">
              <a:extLst>
                <a:ext uri="{FF2B5EF4-FFF2-40B4-BE49-F238E27FC236}">
                  <a16:creationId xmlns:a16="http://schemas.microsoft.com/office/drawing/2014/main" id="{C7640CA8-DB7D-7511-A360-0FE749D274AF}"/>
                </a:ext>
              </a:extLst>
            </p:cNvPr>
            <p:cNvSpPr/>
            <p:nvPr/>
          </p:nvSpPr>
          <p:spPr>
            <a:xfrm>
              <a:off x="-3064570" y="1280116"/>
              <a:ext cx="3439364" cy="1175141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4F3A267-EFE9-3B37-18F8-E98C42A55A2C}"/>
                </a:ext>
              </a:extLst>
            </p:cNvPr>
            <p:cNvSpPr txBox="1"/>
            <p:nvPr/>
          </p:nvSpPr>
          <p:spPr>
            <a:xfrm>
              <a:off x="-3279005" y="1444584"/>
              <a:ext cx="386823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bg1"/>
                  </a:solidFill>
                  <a:latin typeface="Montserrat Black" pitchFamily="2" charset="-52"/>
                </a:rPr>
                <a:t>Множество признаков, влияющих на предсказания модели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436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BB2B699-0CCF-75EE-7100-C8AF19E2D0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517" b="45701"/>
          <a:stretch/>
        </p:blipFill>
        <p:spPr>
          <a:xfrm rot="20738244">
            <a:off x="125954" y="1846071"/>
            <a:ext cx="4981903" cy="349627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14D085-9530-57CE-B246-994CC9B23316}"/>
              </a:ext>
            </a:extLst>
          </p:cNvPr>
          <p:cNvSpPr txBox="1"/>
          <p:nvPr/>
        </p:nvSpPr>
        <p:spPr>
          <a:xfrm>
            <a:off x="3749599" y="419403"/>
            <a:ext cx="43251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rgbClr val="CBF114"/>
                </a:solidFill>
                <a:latin typeface="Montserrat Black" pitchFamily="2" charset="-52"/>
              </a:rPr>
              <a:t>Неограниченная последовательность месяцев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CC7421-3420-AE6C-179D-BDFC8CD6073B}"/>
              </a:ext>
            </a:extLst>
          </p:cNvPr>
          <p:cNvSpPr txBox="1"/>
          <p:nvPr/>
        </p:nvSpPr>
        <p:spPr>
          <a:xfrm rot="20647524">
            <a:off x="1222278" y="3038700"/>
            <a:ext cx="3478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10000"/>
                  </a:schemeClr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Наше решение позволяет обрабатывать историю пользователя любой длинны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FC267EE2-71F4-5139-E12B-886A42BBA0A8}"/>
              </a:ext>
            </a:extLst>
          </p:cNvPr>
          <p:cNvGrpSpPr/>
          <p:nvPr/>
        </p:nvGrpSpPr>
        <p:grpSpPr>
          <a:xfrm>
            <a:off x="6224114" y="2733832"/>
            <a:ext cx="1575337" cy="2300438"/>
            <a:chOff x="6442507" y="2212849"/>
            <a:chExt cx="1575337" cy="2300438"/>
          </a:xfrm>
        </p:grpSpPr>
        <p:sp>
          <p:nvSpPr>
            <p:cNvPr id="7" name="Прямоугольник: скругленные углы 6">
              <a:extLst>
                <a:ext uri="{FF2B5EF4-FFF2-40B4-BE49-F238E27FC236}">
                  <a16:creationId xmlns:a16="http://schemas.microsoft.com/office/drawing/2014/main" id="{F601F408-AE5D-4F85-129B-639F4ED6C241}"/>
                </a:ext>
              </a:extLst>
            </p:cNvPr>
            <p:cNvSpPr/>
            <p:nvPr/>
          </p:nvSpPr>
          <p:spPr>
            <a:xfrm>
              <a:off x="6442507" y="2212849"/>
              <a:ext cx="1575335" cy="230043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1F45F44-80FF-77C7-8148-C599D7D3564B}"/>
                </a:ext>
              </a:extLst>
            </p:cNvPr>
            <p:cNvSpPr txBox="1"/>
            <p:nvPr/>
          </p:nvSpPr>
          <p:spPr>
            <a:xfrm>
              <a:off x="6619775" y="2584140"/>
              <a:ext cx="139806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2000" dirty="0">
                  <a:solidFill>
                    <a:schemeClr val="bg1"/>
                  </a:solidFill>
                  <a:latin typeface="Montserrat Black" pitchFamily="2" charset="-52"/>
                </a:rPr>
                <a:t>Месяц 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DBB703C-76CB-4934-98AF-B7DD7A5BF4BC}"/>
                </a:ext>
              </a:extLst>
            </p:cNvPr>
            <p:cNvSpPr txBox="1"/>
            <p:nvPr/>
          </p:nvSpPr>
          <p:spPr>
            <a:xfrm>
              <a:off x="6619774" y="3172666"/>
              <a:ext cx="139806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2000" dirty="0">
                  <a:solidFill>
                    <a:schemeClr val="bg1"/>
                  </a:solidFill>
                  <a:latin typeface="Montserrat Black" pitchFamily="2" charset="-52"/>
                </a:rPr>
                <a:t>Месяц 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01973A4-82FB-DF84-824C-0EE72F5B8E1D}"/>
                </a:ext>
              </a:extLst>
            </p:cNvPr>
            <p:cNvSpPr txBox="1"/>
            <p:nvPr/>
          </p:nvSpPr>
          <p:spPr>
            <a:xfrm>
              <a:off x="6619773" y="3761192"/>
              <a:ext cx="139806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2000" dirty="0">
                  <a:solidFill>
                    <a:schemeClr val="bg1"/>
                  </a:solidFill>
                  <a:latin typeface="Montserrat Black" pitchFamily="2" charset="-52"/>
                </a:rPr>
                <a:t>Месяц 3</a:t>
              </a: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16F770-6356-A2D2-115A-85586AF33B33}"/>
              </a:ext>
            </a:extLst>
          </p:cNvPr>
          <p:cNvGrpSpPr/>
          <p:nvPr/>
        </p:nvGrpSpPr>
        <p:grpSpPr>
          <a:xfrm>
            <a:off x="9492213" y="2743485"/>
            <a:ext cx="1575335" cy="2300438"/>
            <a:chOff x="6442509" y="2212849"/>
            <a:chExt cx="1575335" cy="2300438"/>
          </a:xfrm>
        </p:grpSpPr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578D5ABF-B216-FB9E-9C10-49522785741C}"/>
                </a:ext>
              </a:extLst>
            </p:cNvPr>
            <p:cNvSpPr/>
            <p:nvPr/>
          </p:nvSpPr>
          <p:spPr>
            <a:xfrm>
              <a:off x="6442509" y="2212849"/>
              <a:ext cx="1575335" cy="230043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CA6A1D-F0C6-15A7-F200-32C2C4A543F2}"/>
                </a:ext>
              </a:extLst>
            </p:cNvPr>
            <p:cNvSpPr txBox="1"/>
            <p:nvPr/>
          </p:nvSpPr>
          <p:spPr>
            <a:xfrm>
              <a:off x="6619775" y="2584140"/>
              <a:ext cx="139806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2000" dirty="0">
                  <a:solidFill>
                    <a:schemeClr val="bg1"/>
                  </a:solidFill>
                  <a:latin typeface="Montserrat Black" pitchFamily="2" charset="-52"/>
                </a:rPr>
                <a:t>Месяц 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6544068-4137-7733-FA09-A65759874E26}"/>
                </a:ext>
              </a:extLst>
            </p:cNvPr>
            <p:cNvSpPr txBox="1"/>
            <p:nvPr/>
          </p:nvSpPr>
          <p:spPr>
            <a:xfrm>
              <a:off x="6531141" y="3172666"/>
              <a:ext cx="139806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sz="2000" dirty="0">
                  <a:solidFill>
                    <a:schemeClr val="bg1"/>
                  </a:solidFill>
                  <a:latin typeface="Montserrat Black" pitchFamily="2" charset="-52"/>
                </a:rPr>
                <a:t>…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B706AD9-25F3-FBAE-B546-BD8EC987482B}"/>
                </a:ext>
              </a:extLst>
            </p:cNvPr>
            <p:cNvSpPr txBox="1"/>
            <p:nvPr/>
          </p:nvSpPr>
          <p:spPr>
            <a:xfrm>
              <a:off x="6619773" y="3761192"/>
              <a:ext cx="139806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2000" dirty="0">
                  <a:solidFill>
                    <a:schemeClr val="bg1"/>
                  </a:solidFill>
                  <a:latin typeface="Montserrat Black" pitchFamily="2" charset="-52"/>
                </a:rPr>
                <a:t>Месяц </a:t>
              </a:r>
              <a:r>
                <a:rPr lang="en-US" sz="2000" dirty="0">
                  <a:solidFill>
                    <a:schemeClr val="bg1"/>
                  </a:solidFill>
                  <a:latin typeface="Montserrat Black" pitchFamily="2" charset="-52"/>
                </a:rPr>
                <a:t>n</a:t>
              </a:r>
              <a:endParaRPr lang="ru-RU" sz="2000" dirty="0">
                <a:solidFill>
                  <a:schemeClr val="bg1"/>
                </a:solidFill>
                <a:latin typeface="Montserrat Black" pitchFamily="2" charset="-52"/>
              </a:endParaRPr>
            </a:p>
          </p:txBody>
        </p:sp>
      </p:grpSp>
      <p:sp>
        <p:nvSpPr>
          <p:cNvPr id="20" name="Стрелка: вправо 19">
            <a:extLst>
              <a:ext uri="{FF2B5EF4-FFF2-40B4-BE49-F238E27FC236}">
                <a16:creationId xmlns:a16="http://schemas.microsoft.com/office/drawing/2014/main" id="{4E958708-5F29-F3A6-973C-4E62BA161DFD}"/>
              </a:ext>
            </a:extLst>
          </p:cNvPr>
          <p:cNvSpPr/>
          <p:nvPr/>
        </p:nvSpPr>
        <p:spPr>
          <a:xfrm>
            <a:off x="8130717" y="3594208"/>
            <a:ext cx="1030226" cy="598992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rgbClr val="CBF1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CBF114"/>
              </a:solidFill>
              <a:highlight>
                <a:srgbClr val="CBF114"/>
              </a:highlight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053C146-A4E6-319A-5DD5-0BB5581DBBCF}"/>
              </a:ext>
            </a:extLst>
          </p:cNvPr>
          <p:cNvSpPr/>
          <p:nvPr/>
        </p:nvSpPr>
        <p:spPr>
          <a:xfrm rot="2951595">
            <a:off x="5316899" y="3958341"/>
            <a:ext cx="3297619" cy="111670"/>
          </a:xfrm>
          <a:prstGeom prst="rect">
            <a:avLst/>
          </a:prstGeom>
          <a:solidFill>
            <a:srgbClr val="CBF1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90CBBD-5BDE-1F06-553C-F8FFFFA9A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50610">
            <a:off x="819346" y="1340257"/>
            <a:ext cx="2907940" cy="163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944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F1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C9705F8-B213-6C17-369F-575D79C07AD6}"/>
              </a:ext>
            </a:extLst>
          </p:cNvPr>
          <p:cNvSpPr/>
          <p:nvPr/>
        </p:nvSpPr>
        <p:spPr>
          <a:xfrm>
            <a:off x="2524125" y="1395412"/>
            <a:ext cx="6772274" cy="40671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B1E9CF-8F27-480B-35AE-39E0C635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212" y="2958596"/>
            <a:ext cx="3392095" cy="14292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6600" dirty="0">
                <a:solidFill>
                  <a:srgbClr val="CBF114"/>
                </a:solidFill>
              </a:rPr>
              <a:t>Решение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C07C44CB-C08C-3330-2886-7AC82A27E354}"/>
              </a:ext>
            </a:extLst>
          </p:cNvPr>
          <p:cNvGrpSpPr/>
          <p:nvPr/>
        </p:nvGrpSpPr>
        <p:grpSpPr>
          <a:xfrm>
            <a:off x="1251761" y="3184794"/>
            <a:ext cx="488412" cy="488412"/>
            <a:chOff x="1193814" y="3184795"/>
            <a:chExt cx="488412" cy="488412"/>
          </a:xfrm>
        </p:grpSpPr>
        <p:sp>
          <p:nvSpPr>
            <p:cNvPr id="5" name="Знак ''минус'' 4">
              <a:extLst>
                <a:ext uri="{FF2B5EF4-FFF2-40B4-BE49-F238E27FC236}">
                  <a16:creationId xmlns:a16="http://schemas.microsoft.com/office/drawing/2014/main" id="{503605F3-B6D2-1FAE-D58C-BAA2A5F9B852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Знак ''минус'' 6">
              <a:extLst>
                <a:ext uri="{FF2B5EF4-FFF2-40B4-BE49-F238E27FC236}">
                  <a16:creationId xmlns:a16="http://schemas.microsoft.com/office/drawing/2014/main" id="{FAFC4189-A49A-4511-EFC8-3FE9445E6153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22CE7CF-CF1E-E867-2842-F963049324A6}"/>
              </a:ext>
            </a:extLst>
          </p:cNvPr>
          <p:cNvGrpSpPr/>
          <p:nvPr/>
        </p:nvGrpSpPr>
        <p:grpSpPr>
          <a:xfrm rot="16200000">
            <a:off x="10003374" y="3184795"/>
            <a:ext cx="488412" cy="488412"/>
            <a:chOff x="1193814" y="3184795"/>
            <a:chExt cx="488412" cy="488412"/>
          </a:xfrm>
        </p:grpSpPr>
        <p:sp>
          <p:nvSpPr>
            <p:cNvPr id="10" name="Знак ''минус'' 9">
              <a:extLst>
                <a:ext uri="{FF2B5EF4-FFF2-40B4-BE49-F238E27FC236}">
                  <a16:creationId xmlns:a16="http://schemas.microsoft.com/office/drawing/2014/main" id="{D32BDAAA-6EE9-28CF-E263-39ADC26935F1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Знак ''минус'' 10">
              <a:extLst>
                <a:ext uri="{FF2B5EF4-FFF2-40B4-BE49-F238E27FC236}">
                  <a16:creationId xmlns:a16="http://schemas.microsoft.com/office/drawing/2014/main" id="{357CEA56-C078-D028-B73B-C421650C6BFD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930B39C3-3D3A-31EA-13B5-2C19A7CEF653}"/>
              </a:ext>
            </a:extLst>
          </p:cNvPr>
          <p:cNvGrpSpPr/>
          <p:nvPr/>
        </p:nvGrpSpPr>
        <p:grpSpPr>
          <a:xfrm>
            <a:off x="5666056" y="427832"/>
            <a:ext cx="488412" cy="488412"/>
            <a:chOff x="1193814" y="3184795"/>
            <a:chExt cx="488412" cy="488412"/>
          </a:xfrm>
        </p:grpSpPr>
        <p:sp>
          <p:nvSpPr>
            <p:cNvPr id="13" name="Знак ''минус'' 12">
              <a:extLst>
                <a:ext uri="{FF2B5EF4-FFF2-40B4-BE49-F238E27FC236}">
                  <a16:creationId xmlns:a16="http://schemas.microsoft.com/office/drawing/2014/main" id="{2D047185-62F0-2807-6E6B-C5B018A8F7ED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Знак ''минус'' 13">
              <a:extLst>
                <a:ext uri="{FF2B5EF4-FFF2-40B4-BE49-F238E27FC236}">
                  <a16:creationId xmlns:a16="http://schemas.microsoft.com/office/drawing/2014/main" id="{DD21618D-0185-BBED-F9C7-A586E21E3D5B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65774661-6BA4-F6A0-2544-C2633C9F363C}"/>
              </a:ext>
            </a:extLst>
          </p:cNvPr>
          <p:cNvGrpSpPr/>
          <p:nvPr/>
        </p:nvGrpSpPr>
        <p:grpSpPr>
          <a:xfrm>
            <a:off x="5562331" y="5941755"/>
            <a:ext cx="488412" cy="488412"/>
            <a:chOff x="1193814" y="3184795"/>
            <a:chExt cx="488412" cy="488412"/>
          </a:xfrm>
        </p:grpSpPr>
        <p:sp>
          <p:nvSpPr>
            <p:cNvPr id="16" name="Знак ''минус'' 15">
              <a:extLst>
                <a:ext uri="{FF2B5EF4-FFF2-40B4-BE49-F238E27FC236}">
                  <a16:creationId xmlns:a16="http://schemas.microsoft.com/office/drawing/2014/main" id="{9ACA7397-B35B-6E3B-D6C5-35BFF9E52D47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Знак ''минус'' 16">
              <a:extLst>
                <a:ext uri="{FF2B5EF4-FFF2-40B4-BE49-F238E27FC236}">
                  <a16:creationId xmlns:a16="http://schemas.microsoft.com/office/drawing/2014/main" id="{EFB21DFA-F3BF-E056-3476-47D75A43C593}"/>
                </a:ext>
              </a:extLst>
            </p:cNvPr>
            <p:cNvSpPr/>
            <p:nvPr/>
          </p:nvSpPr>
          <p:spPr>
            <a:xfrm rot="5400000">
              <a:off x="1193813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96A75717-36DE-81E0-FC0A-5B06B1859581}"/>
              </a:ext>
            </a:extLst>
          </p:cNvPr>
          <p:cNvGrpSpPr/>
          <p:nvPr/>
        </p:nvGrpSpPr>
        <p:grpSpPr>
          <a:xfrm>
            <a:off x="1288519" y="512572"/>
            <a:ext cx="506447" cy="526377"/>
            <a:chOff x="1175779" y="3325277"/>
            <a:chExt cx="506447" cy="526377"/>
          </a:xfrm>
        </p:grpSpPr>
        <p:sp>
          <p:nvSpPr>
            <p:cNvPr id="19" name="Знак ''минус'' 18">
              <a:extLst>
                <a:ext uri="{FF2B5EF4-FFF2-40B4-BE49-F238E27FC236}">
                  <a16:creationId xmlns:a16="http://schemas.microsoft.com/office/drawing/2014/main" id="{746CBC48-1248-8A82-0C21-A4C0AB557A23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Знак ''минус'' 19">
              <a:extLst>
                <a:ext uri="{FF2B5EF4-FFF2-40B4-BE49-F238E27FC236}">
                  <a16:creationId xmlns:a16="http://schemas.microsoft.com/office/drawing/2014/main" id="{AACA7350-6DBA-8845-BF8D-3FF6DF3DBF94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24DC117A-BCC5-8151-AE9B-818C90462EBE}"/>
              </a:ext>
            </a:extLst>
          </p:cNvPr>
          <p:cNvGrpSpPr/>
          <p:nvPr/>
        </p:nvGrpSpPr>
        <p:grpSpPr>
          <a:xfrm rot="16200000">
            <a:off x="1344260" y="5809087"/>
            <a:ext cx="506447" cy="526377"/>
            <a:chOff x="1175779" y="3325277"/>
            <a:chExt cx="506447" cy="526377"/>
          </a:xfrm>
        </p:grpSpPr>
        <p:sp>
          <p:nvSpPr>
            <p:cNvPr id="22" name="Знак ''минус'' 21">
              <a:extLst>
                <a:ext uri="{FF2B5EF4-FFF2-40B4-BE49-F238E27FC236}">
                  <a16:creationId xmlns:a16="http://schemas.microsoft.com/office/drawing/2014/main" id="{7BCBE777-7D7C-0126-71FB-B256A195E236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Знак ''минус'' 22">
              <a:extLst>
                <a:ext uri="{FF2B5EF4-FFF2-40B4-BE49-F238E27FC236}">
                  <a16:creationId xmlns:a16="http://schemas.microsoft.com/office/drawing/2014/main" id="{62D29854-09A2-D36D-582C-72E7A654B547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8FB2DD97-2BE6-806A-188F-B186DF6EA989}"/>
              </a:ext>
            </a:extLst>
          </p:cNvPr>
          <p:cNvGrpSpPr/>
          <p:nvPr/>
        </p:nvGrpSpPr>
        <p:grpSpPr>
          <a:xfrm rot="5400000">
            <a:off x="10099092" y="481538"/>
            <a:ext cx="506447" cy="526377"/>
            <a:chOff x="1175779" y="3325277"/>
            <a:chExt cx="506447" cy="526377"/>
          </a:xfrm>
        </p:grpSpPr>
        <p:sp>
          <p:nvSpPr>
            <p:cNvPr id="28" name="Знак ''минус'' 27">
              <a:extLst>
                <a:ext uri="{FF2B5EF4-FFF2-40B4-BE49-F238E27FC236}">
                  <a16:creationId xmlns:a16="http://schemas.microsoft.com/office/drawing/2014/main" id="{A1375DE8-F9B9-5836-A9AF-1B15BF5F327E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Знак ''минус'' 28">
              <a:extLst>
                <a:ext uri="{FF2B5EF4-FFF2-40B4-BE49-F238E27FC236}">
                  <a16:creationId xmlns:a16="http://schemas.microsoft.com/office/drawing/2014/main" id="{713A5A86-26F9-E1BA-98FF-D0FE24718672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6CDE9A52-ECE8-89FF-C442-BE797A6834C0}"/>
              </a:ext>
            </a:extLst>
          </p:cNvPr>
          <p:cNvGrpSpPr/>
          <p:nvPr/>
        </p:nvGrpSpPr>
        <p:grpSpPr>
          <a:xfrm rot="10800000">
            <a:off x="10154833" y="5778053"/>
            <a:ext cx="506447" cy="526377"/>
            <a:chOff x="1175779" y="3325277"/>
            <a:chExt cx="506447" cy="526377"/>
          </a:xfrm>
        </p:grpSpPr>
        <p:sp>
          <p:nvSpPr>
            <p:cNvPr id="31" name="Знак ''минус'' 30">
              <a:extLst>
                <a:ext uri="{FF2B5EF4-FFF2-40B4-BE49-F238E27FC236}">
                  <a16:creationId xmlns:a16="http://schemas.microsoft.com/office/drawing/2014/main" id="{012312E3-54CA-4204-6CA1-2C25FEED3E11}"/>
                </a:ext>
              </a:extLst>
            </p:cNvPr>
            <p:cNvSpPr/>
            <p:nvPr/>
          </p:nvSpPr>
          <p:spPr>
            <a:xfrm>
              <a:off x="1193814" y="3325277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2" name="Знак ''минус'' 31">
              <a:extLst>
                <a:ext uri="{FF2B5EF4-FFF2-40B4-BE49-F238E27FC236}">
                  <a16:creationId xmlns:a16="http://schemas.microsoft.com/office/drawing/2014/main" id="{E1D075E2-5B84-A28F-A051-8C6BC0527809}"/>
                </a:ext>
              </a:extLst>
            </p:cNvPr>
            <p:cNvSpPr/>
            <p:nvPr/>
          </p:nvSpPr>
          <p:spPr>
            <a:xfrm rot="5400000">
              <a:off x="1035297" y="3503724"/>
              <a:ext cx="488412" cy="207447"/>
            </a:xfrm>
            <a:prstGeom prst="mathMinus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04231192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290</Words>
  <Application>Microsoft Office PowerPoint</Application>
  <PresentationFormat>Широкоэкранный</PresentationFormat>
  <Paragraphs>106</Paragraphs>
  <Slides>15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Cascadia Code SemiLight</vt:lpstr>
      <vt:lpstr>Montserrat Black</vt:lpstr>
      <vt:lpstr>Montserrat ExtraBold</vt:lpstr>
      <vt:lpstr>Montserrat Light</vt:lpstr>
      <vt:lpstr>Montserrat SemiBold</vt:lpstr>
      <vt:lpstr>Тема Office</vt:lpstr>
      <vt:lpstr>Презентация PowerPoint</vt:lpstr>
      <vt:lpstr>Проблема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Наше решение</vt:lpstr>
      <vt:lpstr>Ключевые метрики решения </vt:lpstr>
      <vt:lpstr>Презентация PowerPoint</vt:lpstr>
      <vt:lpstr>Презентация PowerPoint</vt:lpstr>
      <vt:lpstr>Планы на</vt:lpstr>
      <vt:lpstr>Развитие проекта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 зеленков</dc:creator>
  <cp:lastModifiedBy>александр зеленков</cp:lastModifiedBy>
  <cp:revision>5</cp:revision>
  <dcterms:created xsi:type="dcterms:W3CDTF">2024-03-14T17:19:15Z</dcterms:created>
  <dcterms:modified xsi:type="dcterms:W3CDTF">2024-03-15T06:55:33Z</dcterms:modified>
</cp:coreProperties>
</file>

<file path=docProps/thumbnail.jpeg>
</file>